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76" r:id="rId2"/>
    <p:sldId id="270" r:id="rId3"/>
    <p:sldId id="262" r:id="rId4"/>
    <p:sldId id="260" r:id="rId5"/>
    <p:sldId id="263" r:id="rId6"/>
    <p:sldId id="267" r:id="rId7"/>
    <p:sldId id="266" r:id="rId8"/>
    <p:sldId id="271" r:id="rId9"/>
    <p:sldId id="274" r:id="rId10"/>
    <p:sldId id="27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3F3"/>
    <a:srgbClr val="FFFFFF"/>
    <a:srgbClr val="607D8B"/>
    <a:srgbClr val="EB9F07"/>
    <a:srgbClr val="B77C05"/>
    <a:srgbClr val="F3A407"/>
    <a:srgbClr val="FFC000"/>
    <a:srgbClr val="E19807"/>
    <a:srgbClr val="767171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06" autoAdjust="0"/>
    <p:restoredTop sz="94660"/>
  </p:normalViewPr>
  <p:slideViewPr>
    <p:cSldViewPr snapToGrid="0">
      <p:cViewPr>
        <p:scale>
          <a:sx n="100" d="100"/>
          <a:sy n="100" d="100"/>
        </p:scale>
        <p:origin x="510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A706C27A-A54B-4434-A6BD-00E4D159880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4DDD25-4B61-4FCB-AE84-E208F95C9F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BD750-26DD-40A6-9362-61247E9F4529}" type="datetimeFigureOut">
              <a:rPr lang="ko-KR" altLang="en-US" smtClean="0"/>
              <a:t>2021-03-12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FD6FCF-C1AE-4551-B18A-4A6CC94EB60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887357-0E14-4722-B0A7-42493683618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A19D7D-A902-4FA4-8FB8-ACFD890200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17070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F06215-B0A2-4977-B643-F88BC85872AE}" type="datetimeFigureOut">
              <a:rPr lang="ko-KR" altLang="en-US" smtClean="0"/>
              <a:t>2021-03-11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6CBFA8-AC28-4742-AB62-BFC93097D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7363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FAEEDC1A-120D-453C-BD65-A69415C10FEE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83D2C3B-E639-46DF-BEC0-00C46312159D}"/>
                </a:ext>
              </a:extLst>
            </p:cNvPr>
            <p:cNvSpPr/>
            <p:nvPr/>
          </p:nvSpPr>
          <p:spPr>
            <a:xfrm>
              <a:off x="3414276" y="3429000"/>
              <a:ext cx="8777724" cy="34290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EE22CFD-552B-4A6F-BA7B-D05FD95E2A5A}"/>
                </a:ext>
              </a:extLst>
            </p:cNvPr>
            <p:cNvSpPr/>
            <p:nvPr/>
          </p:nvSpPr>
          <p:spPr>
            <a:xfrm>
              <a:off x="6096000" y="0"/>
              <a:ext cx="6096000" cy="496388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645951B-31BA-4469-AF8A-3517C3BDBFEB}"/>
                </a:ext>
              </a:extLst>
            </p:cNvPr>
            <p:cNvSpPr/>
            <p:nvPr/>
          </p:nvSpPr>
          <p:spPr>
            <a:xfrm>
              <a:off x="2381" y="1894114"/>
              <a:ext cx="3411895" cy="496388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CF4C1DD-11EB-4F76-9613-187A4BB98423}"/>
                </a:ext>
              </a:extLst>
            </p:cNvPr>
            <p:cNvSpPr/>
            <p:nvPr userDrawn="1"/>
          </p:nvSpPr>
          <p:spPr>
            <a:xfrm>
              <a:off x="0" y="0"/>
              <a:ext cx="8777725" cy="189411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665355A-7BCD-40B5-A0C0-DC46C81A8A3C}"/>
                </a:ext>
              </a:extLst>
            </p:cNvPr>
            <p:cNvSpPr/>
            <p:nvPr userDrawn="1"/>
          </p:nvSpPr>
          <p:spPr>
            <a:xfrm>
              <a:off x="179400" y="180000"/>
              <a:ext cx="11833200" cy="649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CD014BB9-1F16-492B-A8F6-96F45DD1F545}"/>
              </a:ext>
            </a:extLst>
          </p:cNvPr>
          <p:cNvSpPr txBox="1">
            <a:spLocks/>
          </p:cNvSpPr>
          <p:nvPr userDrawn="1"/>
        </p:nvSpPr>
        <p:spPr>
          <a:xfrm>
            <a:off x="8600076" y="6312875"/>
            <a:ext cx="34125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5D84A4-8F2F-4AE7-A838-5332C33B6551}" type="slidenum">
              <a:rPr lang="ko-KR" altLang="en-US" sz="1400" smtClean="0">
                <a:solidFill>
                  <a:schemeClr val="bg1">
                    <a:lumMod val="50000"/>
                  </a:schemeClr>
                </a:solidFill>
              </a:rPr>
              <a:pPr/>
              <a:t>‹#›</a:t>
            </a:fld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/10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37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32655A-166E-42A2-8CE5-01794752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A37D92-9576-4B5D-A7CB-C92395CC7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39F004-7B30-4DE9-86B1-CAA7F60EEA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577B6F-85C8-4E5F-8B97-ADAC2055F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2785CB-B3B5-478E-9B2F-99726E3E2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412524" cy="365125"/>
          </a:xfrm>
          <a:prstGeom prst="rect">
            <a:avLst/>
          </a:prstGeom>
        </p:spPr>
        <p:txBody>
          <a:bodyPr/>
          <a:lstStyle/>
          <a:p>
            <a:fld id="{FC5D84A4-8F2F-4AE7-A838-5332C33B6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92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9BE7C45-4EB0-4396-83E1-30F353D99C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EEE52E-3A06-47B4-A057-DBE25028DE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156334-DA90-4D16-85FA-C02DF72361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EDC728-41A1-445B-9BA6-09A5B97EE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8804B5-A0D6-4BCA-AA71-296440E2B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412524" cy="365125"/>
          </a:xfrm>
          <a:prstGeom prst="rect">
            <a:avLst/>
          </a:prstGeom>
        </p:spPr>
        <p:txBody>
          <a:bodyPr/>
          <a:lstStyle/>
          <a:p>
            <a:fld id="{FC5D84A4-8F2F-4AE7-A838-5332C33B6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7536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6ED402-95D7-4CBA-B3FC-E134E6B0E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4725F6-DE7E-4B3B-9C11-7FE7C4153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E41F99-BE01-46A3-B00C-04DB9A49F2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4183B8-4C76-4CE3-8855-1311438D4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DAD5A8-63C5-47C7-BC06-15F77D40F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412524" cy="365125"/>
          </a:xfrm>
          <a:prstGeom prst="rect">
            <a:avLst/>
          </a:prstGeom>
        </p:spPr>
        <p:txBody>
          <a:bodyPr/>
          <a:lstStyle/>
          <a:p>
            <a:fld id="{FC5D84A4-8F2F-4AE7-A838-5332C33B6551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C500B4D-8FD0-48E1-89DF-840175E8C761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BB45C41-78DA-40C2-993C-B78C016FCE00}"/>
                </a:ext>
              </a:extLst>
            </p:cNvPr>
            <p:cNvSpPr/>
            <p:nvPr/>
          </p:nvSpPr>
          <p:spPr>
            <a:xfrm>
              <a:off x="3414276" y="3429000"/>
              <a:ext cx="8777724" cy="34290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EA9B13B-5FBE-4BF7-BC23-5DC9E7C17A66}"/>
                </a:ext>
              </a:extLst>
            </p:cNvPr>
            <p:cNvSpPr/>
            <p:nvPr/>
          </p:nvSpPr>
          <p:spPr>
            <a:xfrm>
              <a:off x="6096000" y="0"/>
              <a:ext cx="6096000" cy="496388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4D06AA3-4559-4622-927A-572909A92D49}"/>
                </a:ext>
              </a:extLst>
            </p:cNvPr>
            <p:cNvSpPr/>
            <p:nvPr/>
          </p:nvSpPr>
          <p:spPr>
            <a:xfrm>
              <a:off x="2381" y="1894114"/>
              <a:ext cx="3411895" cy="496388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285C5CD-9477-48C7-B7DA-AD673E815CB5}"/>
                </a:ext>
              </a:extLst>
            </p:cNvPr>
            <p:cNvSpPr/>
            <p:nvPr userDrawn="1"/>
          </p:nvSpPr>
          <p:spPr>
            <a:xfrm>
              <a:off x="0" y="0"/>
              <a:ext cx="8777725" cy="189411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38054B1-1D36-49C7-9D4F-2E588CB63E41}"/>
                </a:ext>
              </a:extLst>
            </p:cNvPr>
            <p:cNvSpPr/>
            <p:nvPr userDrawn="1"/>
          </p:nvSpPr>
          <p:spPr>
            <a:xfrm>
              <a:off x="179400" y="180000"/>
              <a:ext cx="11833200" cy="649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33040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A5C1B8-9734-42BE-ADD6-504B9BF2F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263359-6CAB-46DB-9137-3A1103365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4BF079-EC95-43EC-AA1D-1829F8D53D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A12624-CD7D-4E88-AD22-74D7FE103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FEF2D7-CA7E-4E84-8605-5C83EE650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412524" cy="365125"/>
          </a:xfrm>
          <a:prstGeom prst="rect">
            <a:avLst/>
          </a:prstGeom>
        </p:spPr>
        <p:txBody>
          <a:bodyPr/>
          <a:lstStyle/>
          <a:p>
            <a:fld id="{FC5D84A4-8F2F-4AE7-A838-5332C33B6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734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AC1639-0140-455A-9ED8-BCBCA7367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7D33A4-DF01-43A2-81A5-26DD3165C5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2D20EB-EA2A-4BB5-94AA-17AF366E9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348C19-600C-4B8D-82E7-D774DB18D1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791ED9-10A4-40A1-B61E-A350283D9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277984-C635-451F-96C8-72A02D7D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412524" cy="365125"/>
          </a:xfrm>
          <a:prstGeom prst="rect">
            <a:avLst/>
          </a:prstGeom>
        </p:spPr>
        <p:txBody>
          <a:bodyPr/>
          <a:lstStyle/>
          <a:p>
            <a:fld id="{FC5D84A4-8F2F-4AE7-A838-5332C33B6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7036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3CD44F-A131-4E40-8CE9-FBC4F2661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10F2F8-B942-4927-9A6D-A61A7DD1D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6CEE9D-7368-4E7B-9D6C-DCD581857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7553E2C-2F87-4496-8FA7-3026004350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87EE64-BD41-4BEE-A79C-BA6AB8508A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F66DFA8-CECB-4A43-817A-B877B103F0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83BCDD-F07F-432E-A529-8A6212B08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35393CB-F9E6-427C-A187-0FDA0977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412524" cy="365125"/>
          </a:xfrm>
          <a:prstGeom prst="rect">
            <a:avLst/>
          </a:prstGeom>
        </p:spPr>
        <p:txBody>
          <a:bodyPr/>
          <a:lstStyle/>
          <a:p>
            <a:fld id="{FC5D84A4-8F2F-4AE7-A838-5332C33B6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906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67B348-7025-4A85-BC21-029E16923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FE0CB28-0AC1-4146-BCD2-9EA435F2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601BC5-A6A8-4644-8638-F4B12B08C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C0451F2-989B-49EF-A1A7-8E9C5D2FA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412524" cy="365125"/>
          </a:xfrm>
          <a:prstGeom prst="rect">
            <a:avLst/>
          </a:prstGeom>
        </p:spPr>
        <p:txBody>
          <a:bodyPr/>
          <a:lstStyle/>
          <a:p>
            <a:fld id="{FC5D84A4-8F2F-4AE7-A838-5332C33B6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1230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FF34AD7-5960-4ADA-8F4C-0443DE4029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24A1248-66DB-4C1D-B1DA-D2DF3AA99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8DA59A7-0C77-44AE-82E8-F573AD629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412524" cy="365125"/>
          </a:xfrm>
          <a:prstGeom prst="rect">
            <a:avLst/>
          </a:prstGeom>
        </p:spPr>
        <p:txBody>
          <a:bodyPr/>
          <a:lstStyle/>
          <a:p>
            <a:fld id="{FC5D84A4-8F2F-4AE7-A838-5332C33B6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605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28F3E-6C37-450A-B92C-0E41A6D0D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DF63A6-ED84-4B8C-A6F3-3CBAA1DCD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614D6D-5491-4478-9D02-B0360F6C7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0E0EB3-248F-431C-82DF-41F22640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4AC3FF-654D-48CD-ACCC-2BA8B997D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4BE04D-FBBE-49D6-9B89-4F6E80C59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412524" cy="365125"/>
          </a:xfrm>
          <a:prstGeom prst="rect">
            <a:avLst/>
          </a:prstGeom>
        </p:spPr>
        <p:txBody>
          <a:bodyPr/>
          <a:lstStyle/>
          <a:p>
            <a:fld id="{FC5D84A4-8F2F-4AE7-A838-5332C33B6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123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BF850C-BB24-4767-A04F-254E5BA4A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5414564-E748-45FA-9F8B-1F777DC09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1AA191-0738-46D5-9805-A45A155CF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6DD3B1-2F47-4469-865E-EBE13587B9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02CF54-97CA-4ADD-9C34-13DE8A68F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95789C-4B0A-4248-BD5C-A9450FC5D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412524" cy="365125"/>
          </a:xfrm>
          <a:prstGeom prst="rect">
            <a:avLst/>
          </a:prstGeom>
        </p:spPr>
        <p:txBody>
          <a:bodyPr/>
          <a:lstStyle/>
          <a:p>
            <a:fld id="{FC5D84A4-8F2F-4AE7-A838-5332C33B6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8897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F7B049-8296-4EC2-9127-1B1C18D4B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34125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altLang="ko-KR" dirty="0"/>
              <a:t>/10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6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extLst>
              <a:ext uri="{FF2B5EF4-FFF2-40B4-BE49-F238E27FC236}">
                <a16:creationId xmlns:a16="http://schemas.microsoft.com/office/drawing/2014/main" id="{6E5AB23E-4BDF-40C4-9ACF-2258DAA2A29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6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853"/>
          <a:stretch/>
        </p:blipFill>
        <p:spPr>
          <a:xfrm>
            <a:off x="180976" y="180974"/>
            <a:ext cx="11833224" cy="6496050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F476965E-13AD-4C03-9C9F-E9273956102C}"/>
              </a:ext>
            </a:extLst>
          </p:cNvPr>
          <p:cNvGrpSpPr/>
          <p:nvPr/>
        </p:nvGrpSpPr>
        <p:grpSpPr>
          <a:xfrm>
            <a:off x="2387600" y="1982450"/>
            <a:ext cx="8483600" cy="2893100"/>
            <a:chOff x="2387600" y="2010339"/>
            <a:chExt cx="8483600" cy="289310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E07FB3-03AD-49FE-BE26-D27343DECF90}"/>
                </a:ext>
              </a:extLst>
            </p:cNvPr>
            <p:cNvSpPr txBox="1"/>
            <p:nvPr/>
          </p:nvSpPr>
          <p:spPr>
            <a:xfrm>
              <a:off x="2387600" y="2010339"/>
              <a:ext cx="8483600" cy="2246769"/>
            </a:xfrm>
            <a:prstGeom prst="rect">
              <a:avLst/>
            </a:prstGeom>
            <a:noFill/>
            <a:effectLst>
              <a:outerShdw blurRad="50800" dist="38100" dir="2700000" sx="28000" sy="28000" algn="tl" rotWithShape="0">
                <a:prstClr val="black">
                  <a:alpha val="68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ko-KR" altLang="en-US" sz="7000" b="1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</a:rPr>
                <a:t>핸드워크</a:t>
              </a:r>
              <a:endParaRPr lang="en-US" altLang="ko-KR" sz="70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endParaRPr>
            </a:p>
            <a:p>
              <a:r>
                <a:rPr lang="ko-KR" altLang="en-US" sz="7000" b="1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</a:rPr>
                <a:t>스토리보드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BC44E3D-7642-4424-A5CF-FE2BB8A639DB}"/>
                </a:ext>
              </a:extLst>
            </p:cNvPr>
            <p:cNvSpPr txBox="1"/>
            <p:nvPr/>
          </p:nvSpPr>
          <p:spPr>
            <a:xfrm>
              <a:off x="2489200" y="4257108"/>
              <a:ext cx="21563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201740111 </a:t>
              </a:r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김종태</a:t>
              </a:r>
              <a:endPara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altLang="ko-KR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201740137 </a:t>
              </a:r>
              <a:r>
                <a:rPr lang="ko-KR" altLang="en-US" b="1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최준형</a:t>
              </a:r>
              <a:endPara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0994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275199C-BE30-43C4-890E-E68735A004F4}"/>
              </a:ext>
            </a:extLst>
          </p:cNvPr>
          <p:cNvSpPr/>
          <p:nvPr/>
        </p:nvSpPr>
        <p:spPr>
          <a:xfrm>
            <a:off x="471487" y="763812"/>
            <a:ext cx="11249025" cy="5527431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ㅊ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3EBA741-31B3-4786-B6A0-5ABFA2AC8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539" y="1639819"/>
            <a:ext cx="7790624" cy="3652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3CC09A-0B51-443B-8C85-08CAA61BC831}"/>
              </a:ext>
            </a:extLst>
          </p:cNvPr>
          <p:cNvSpPr txBox="1"/>
          <p:nvPr/>
        </p:nvSpPr>
        <p:spPr>
          <a:xfrm>
            <a:off x="357905" y="363704"/>
            <a:ext cx="33041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4-4.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 구성 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지도로 보기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lang="ko-KR" altLang="en-US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4CE96C3A-5523-4F3B-96B5-27D4E0D431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0158732"/>
              </p:ext>
            </p:extLst>
          </p:nvPr>
        </p:nvGraphicFramePr>
        <p:xfrm>
          <a:off x="9096375" y="763812"/>
          <a:ext cx="2647950" cy="179650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96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138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 구성</a:t>
                      </a:r>
                    </a:p>
                  </a:txBody>
                  <a:tcPr marT="0" marB="7200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7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A1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2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네이버 지도 </a:t>
                      </a:r>
                      <a:r>
                        <a:rPr lang="en-US" altLang="ko-KR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API</a:t>
                      </a: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를 활용하여 게시글 등록 시 좌표정보를 받아와 지도에 등록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지정된 좌표에 마우스 커서를 옮기면 해당 게시글의 요약 정보와 게시글로 바로 갈 수 있도록 </a:t>
                      </a:r>
                      <a:r>
                        <a:rPr lang="ko-KR" altLang="en-US" sz="1000" b="0" baseline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해줌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7202E9BB-2024-490B-92D7-9C6E7745137B}"/>
              </a:ext>
            </a:extLst>
          </p:cNvPr>
          <p:cNvSpPr/>
          <p:nvPr/>
        </p:nvSpPr>
        <p:spPr>
          <a:xfrm>
            <a:off x="757539" y="5455210"/>
            <a:ext cx="7790624" cy="7524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푸터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F2DD689-AFF8-421A-912E-5E0889DBC5AF}"/>
              </a:ext>
            </a:extLst>
          </p:cNvPr>
          <p:cNvSpPr/>
          <p:nvPr/>
        </p:nvSpPr>
        <p:spPr>
          <a:xfrm>
            <a:off x="1473581" y="1053372"/>
            <a:ext cx="1141198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로고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  <a:r>
              <a:rPr lang="ko-KR" altLang="en-US" sz="1100" dirty="0">
                <a:solidFill>
                  <a:schemeClr val="tx1"/>
                </a:solidFill>
              </a:rPr>
              <a:t>타이틀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2790820-4E9C-4250-ADBF-05F56BE2D234}"/>
              </a:ext>
            </a:extLst>
          </p:cNvPr>
          <p:cNvSpPr/>
          <p:nvPr/>
        </p:nvSpPr>
        <p:spPr>
          <a:xfrm>
            <a:off x="2948842" y="1053372"/>
            <a:ext cx="3742087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통합검색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65D912B-FA51-462E-9F55-8FB0BD604CCA}"/>
              </a:ext>
            </a:extLst>
          </p:cNvPr>
          <p:cNvSpPr/>
          <p:nvPr/>
        </p:nvSpPr>
        <p:spPr>
          <a:xfrm>
            <a:off x="7024992" y="1053372"/>
            <a:ext cx="1523174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로그인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  <a:r>
              <a:rPr lang="ko-KR" altLang="en-US" sz="1100" dirty="0">
                <a:solidFill>
                  <a:schemeClr val="tx1"/>
                </a:solidFill>
              </a:rPr>
              <a:t>회원가입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</a:p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마이페이지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1C47810-8628-4C05-8795-7768CD395827}"/>
              </a:ext>
            </a:extLst>
          </p:cNvPr>
          <p:cNvSpPr/>
          <p:nvPr/>
        </p:nvSpPr>
        <p:spPr>
          <a:xfrm>
            <a:off x="757539" y="1060007"/>
            <a:ext cx="510567" cy="38779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카테고리</a:t>
            </a: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7FA701BD-D1BF-4F39-855A-0FBDAD5CB25F}"/>
              </a:ext>
            </a:extLst>
          </p:cNvPr>
          <p:cNvSpPr/>
          <p:nvPr/>
        </p:nvSpPr>
        <p:spPr>
          <a:xfrm>
            <a:off x="2948842" y="4771624"/>
            <a:ext cx="257175" cy="25717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" name="말풍선: 사각형 2">
            <a:extLst>
              <a:ext uri="{FF2B5EF4-FFF2-40B4-BE49-F238E27FC236}">
                <a16:creationId xmlns:a16="http://schemas.microsoft.com/office/drawing/2014/main" id="{8CE31D25-0A92-4172-B2EA-46DE080D2A63}"/>
              </a:ext>
            </a:extLst>
          </p:cNvPr>
          <p:cNvSpPr/>
          <p:nvPr/>
        </p:nvSpPr>
        <p:spPr>
          <a:xfrm>
            <a:off x="3268896" y="3112518"/>
            <a:ext cx="3101978" cy="1428692"/>
          </a:xfrm>
          <a:prstGeom prst="wedgeRectCallout">
            <a:avLst>
              <a:gd name="adj1" fmla="val -50925"/>
              <a:gd name="adj2" fmla="val 71834"/>
            </a:avLst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4BB77A6-62FC-450B-BAFF-BCB257320848}"/>
              </a:ext>
            </a:extLst>
          </p:cNvPr>
          <p:cNvSpPr/>
          <p:nvPr/>
        </p:nvSpPr>
        <p:spPr>
          <a:xfrm>
            <a:off x="3409950" y="3267075"/>
            <a:ext cx="1143000" cy="1066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69BE5E5-2D3F-4C71-8FF9-3BAD0DB117E7}"/>
              </a:ext>
            </a:extLst>
          </p:cNvPr>
          <p:cNvSpPr/>
          <p:nvPr/>
        </p:nvSpPr>
        <p:spPr>
          <a:xfrm>
            <a:off x="4694004" y="3267075"/>
            <a:ext cx="1554396" cy="7479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내용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A0BDE3F-C875-4EC6-B166-127332147731}"/>
              </a:ext>
            </a:extLst>
          </p:cNvPr>
          <p:cNvSpPr/>
          <p:nvPr/>
        </p:nvSpPr>
        <p:spPr>
          <a:xfrm>
            <a:off x="4694004" y="4095456"/>
            <a:ext cx="1554396" cy="2384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게시글로 가기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C2F2F8D-4160-41A4-B0B6-C23CAF87980D}"/>
              </a:ext>
            </a:extLst>
          </p:cNvPr>
          <p:cNvSpPr/>
          <p:nvPr/>
        </p:nvSpPr>
        <p:spPr>
          <a:xfrm>
            <a:off x="575801" y="1511229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0DD8DD8D-0BB7-41E9-B699-26D551E1B7B9}"/>
              </a:ext>
            </a:extLst>
          </p:cNvPr>
          <p:cNvSpPr/>
          <p:nvPr/>
        </p:nvSpPr>
        <p:spPr>
          <a:xfrm>
            <a:off x="1450972" y="3112518"/>
            <a:ext cx="257175" cy="257175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E58F7984-3C97-4642-BC5F-CA4DCEF9CE53}"/>
              </a:ext>
            </a:extLst>
          </p:cNvPr>
          <p:cNvSpPr/>
          <p:nvPr/>
        </p:nvSpPr>
        <p:spPr>
          <a:xfrm>
            <a:off x="5488661" y="2700484"/>
            <a:ext cx="257175" cy="257175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2057C4-05B7-4C9F-A2F4-AA5937D9ACC6}"/>
              </a:ext>
            </a:extLst>
          </p:cNvPr>
          <p:cNvSpPr txBox="1"/>
          <p:nvPr/>
        </p:nvSpPr>
        <p:spPr>
          <a:xfrm>
            <a:off x="10576294" y="36370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핸드워크</a:t>
            </a:r>
          </a:p>
        </p:txBody>
      </p:sp>
    </p:spTree>
    <p:extLst>
      <p:ext uri="{BB962C8B-B14F-4D97-AF65-F5344CB8AC3E}">
        <p14:creationId xmlns:p14="http://schemas.microsoft.com/office/powerpoint/2010/main" val="155946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>
            <a:extLst>
              <a:ext uri="{FF2B5EF4-FFF2-40B4-BE49-F238E27FC236}">
                <a16:creationId xmlns:a16="http://schemas.microsoft.com/office/drawing/2014/main" id="{D3F8B334-D059-4444-9B03-23F27D72B26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6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853"/>
          <a:stretch/>
        </p:blipFill>
        <p:spPr>
          <a:xfrm>
            <a:off x="180976" y="180974"/>
            <a:ext cx="11833224" cy="64960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45246A-A262-4E03-A73A-61F85E5A3319}"/>
              </a:ext>
            </a:extLst>
          </p:cNvPr>
          <p:cNvSpPr txBox="1"/>
          <p:nvPr/>
        </p:nvSpPr>
        <p:spPr>
          <a:xfrm>
            <a:off x="4707254" y="1460449"/>
            <a:ext cx="2882199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4000" b="1" dirty="0"/>
              <a:t>CONTENTS</a:t>
            </a:r>
            <a:endParaRPr lang="ko-KR" altLang="en-US" sz="4000" b="1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6E708E7-3872-4BA7-A580-4AEB362183EB}"/>
              </a:ext>
            </a:extLst>
          </p:cNvPr>
          <p:cNvCxnSpPr>
            <a:cxnSpLocks/>
          </p:cNvCxnSpPr>
          <p:nvPr/>
        </p:nvCxnSpPr>
        <p:spPr>
          <a:xfrm>
            <a:off x="4162752" y="2174387"/>
            <a:ext cx="3866496" cy="0"/>
          </a:xfrm>
          <a:prstGeom prst="line">
            <a:avLst/>
          </a:prstGeom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DD3ACEC-F399-4863-B48E-7BED057702C5}"/>
              </a:ext>
            </a:extLst>
          </p:cNvPr>
          <p:cNvSpPr txBox="1"/>
          <p:nvPr/>
        </p:nvSpPr>
        <p:spPr>
          <a:xfrm>
            <a:off x="4682065" y="2439819"/>
            <a:ext cx="529312" cy="63094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3500" dirty="0"/>
              <a:t>1.</a:t>
            </a:r>
            <a:endParaRPr lang="ko-KR" altLang="en-US" sz="3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F0E64F-56BD-428D-B86B-4824090470DD}"/>
              </a:ext>
            </a:extLst>
          </p:cNvPr>
          <p:cNvSpPr txBox="1"/>
          <p:nvPr/>
        </p:nvSpPr>
        <p:spPr>
          <a:xfrm>
            <a:off x="4682065" y="4082581"/>
            <a:ext cx="529312" cy="63094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3500" dirty="0"/>
              <a:t>3.</a:t>
            </a:r>
            <a:endParaRPr lang="ko-KR" altLang="en-US" sz="35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D4AA4D-2127-46E5-A854-C0508180BBBC}"/>
              </a:ext>
            </a:extLst>
          </p:cNvPr>
          <p:cNvSpPr txBox="1"/>
          <p:nvPr/>
        </p:nvSpPr>
        <p:spPr>
          <a:xfrm>
            <a:off x="4682065" y="3261200"/>
            <a:ext cx="529312" cy="63094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3500" dirty="0"/>
              <a:t>2.</a:t>
            </a:r>
            <a:endParaRPr lang="ko-KR" altLang="en-US" sz="35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155EE8-1E0E-4676-B439-CA7A3EAA7DE4}"/>
              </a:ext>
            </a:extLst>
          </p:cNvPr>
          <p:cNvSpPr txBox="1"/>
          <p:nvPr/>
        </p:nvSpPr>
        <p:spPr>
          <a:xfrm>
            <a:off x="4682065" y="4903962"/>
            <a:ext cx="529312" cy="63094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3500" dirty="0"/>
              <a:t>4.</a:t>
            </a:r>
            <a:endParaRPr lang="ko-KR" altLang="en-US" sz="35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8880A6-7A9D-4075-8456-504C4B93F98A}"/>
              </a:ext>
            </a:extLst>
          </p:cNvPr>
          <p:cNvSpPr txBox="1"/>
          <p:nvPr/>
        </p:nvSpPr>
        <p:spPr>
          <a:xfrm>
            <a:off x="5522766" y="2537551"/>
            <a:ext cx="114646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/>
              <a:t>구성도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37C965-0D57-42B1-AFF0-7AE1B471B1B3}"/>
              </a:ext>
            </a:extLst>
          </p:cNvPr>
          <p:cNvSpPr txBox="1"/>
          <p:nvPr/>
        </p:nvSpPr>
        <p:spPr>
          <a:xfrm>
            <a:off x="5362466" y="3358932"/>
            <a:ext cx="146706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 err="1"/>
              <a:t>사이트맵</a:t>
            </a:r>
            <a:endParaRPr lang="ko-KR" altLang="en-US" sz="25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09F300-C83C-476E-8EB9-180507FC69DD}"/>
              </a:ext>
            </a:extLst>
          </p:cNvPr>
          <p:cNvSpPr txBox="1"/>
          <p:nvPr/>
        </p:nvSpPr>
        <p:spPr>
          <a:xfrm>
            <a:off x="5362466" y="4180313"/>
            <a:ext cx="146706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/>
              <a:t>프로세스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9B0BF0-937B-427A-83B2-CA3B7AF597EA}"/>
              </a:ext>
            </a:extLst>
          </p:cNvPr>
          <p:cNvSpPr txBox="1"/>
          <p:nvPr/>
        </p:nvSpPr>
        <p:spPr>
          <a:xfrm>
            <a:off x="5362466" y="5001694"/>
            <a:ext cx="146706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/>
              <a:t>화면구성</a:t>
            </a:r>
          </a:p>
        </p:txBody>
      </p:sp>
    </p:spTree>
    <p:extLst>
      <p:ext uri="{BB962C8B-B14F-4D97-AF65-F5344CB8AC3E}">
        <p14:creationId xmlns:p14="http://schemas.microsoft.com/office/powerpoint/2010/main" val="4048398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>
            <a:extLst>
              <a:ext uri="{FF2B5EF4-FFF2-40B4-BE49-F238E27FC236}">
                <a16:creationId xmlns:a16="http://schemas.microsoft.com/office/drawing/2014/main" id="{559246B9-0A1D-4399-A57C-588FF766436B}"/>
              </a:ext>
            </a:extLst>
          </p:cNvPr>
          <p:cNvSpPr txBox="1"/>
          <p:nvPr/>
        </p:nvSpPr>
        <p:spPr>
          <a:xfrm>
            <a:off x="357905" y="36370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구성도</a:t>
            </a:r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B4DF9E75-CDEE-4F0F-B2EF-CBFD43A0A6A4}"/>
              </a:ext>
            </a:extLst>
          </p:cNvPr>
          <p:cNvCxnSpPr>
            <a:cxnSpLocks/>
          </p:cNvCxnSpPr>
          <p:nvPr/>
        </p:nvCxnSpPr>
        <p:spPr>
          <a:xfrm>
            <a:off x="469238" y="789214"/>
            <a:ext cx="1125352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819F90A2-7247-4229-9177-DBB095B53E26}"/>
              </a:ext>
            </a:extLst>
          </p:cNvPr>
          <p:cNvGrpSpPr/>
          <p:nvPr/>
        </p:nvGrpSpPr>
        <p:grpSpPr>
          <a:xfrm>
            <a:off x="625633" y="1371815"/>
            <a:ext cx="10940734" cy="4457478"/>
            <a:chOff x="982347" y="1129884"/>
            <a:chExt cx="11707538" cy="4769890"/>
          </a:xfrm>
        </p:grpSpPr>
        <p:cxnSp>
          <p:nvCxnSpPr>
            <p:cNvPr id="101" name="직선 연결선 100">
              <a:extLst>
                <a:ext uri="{FF2B5EF4-FFF2-40B4-BE49-F238E27FC236}">
                  <a16:creationId xmlns:a16="http://schemas.microsoft.com/office/drawing/2014/main" id="{B6E76D69-7295-48AE-BA0A-30FE58D8BA29}"/>
                </a:ext>
              </a:extLst>
            </p:cNvPr>
            <p:cNvCxnSpPr>
              <a:cxnSpLocks/>
            </p:cNvCxnSpPr>
            <p:nvPr/>
          </p:nvCxnSpPr>
          <p:spPr>
            <a:xfrm>
              <a:off x="6113202" y="1684337"/>
              <a:ext cx="0" cy="416741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직선 연결선 93">
              <a:extLst>
                <a:ext uri="{FF2B5EF4-FFF2-40B4-BE49-F238E27FC236}">
                  <a16:creationId xmlns:a16="http://schemas.microsoft.com/office/drawing/2014/main" id="{7271D889-CD3A-4D48-8400-3EE824499814}"/>
                </a:ext>
              </a:extLst>
            </p:cNvPr>
            <p:cNvCxnSpPr>
              <a:cxnSpLocks/>
              <a:endCxn id="31" idx="0"/>
            </p:cNvCxnSpPr>
            <p:nvPr/>
          </p:nvCxnSpPr>
          <p:spPr>
            <a:xfrm>
              <a:off x="10536696" y="1684337"/>
              <a:ext cx="0" cy="997537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0257C196-A89E-4C2D-97DE-025A2904DBD9}"/>
                </a:ext>
              </a:extLst>
            </p:cNvPr>
            <p:cNvCxnSpPr>
              <a:cxnSpLocks/>
            </p:cNvCxnSpPr>
            <p:nvPr/>
          </p:nvCxnSpPr>
          <p:spPr>
            <a:xfrm>
              <a:off x="6837338" y="1290094"/>
              <a:ext cx="0" cy="394243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4A55196-5E1D-4FE0-9E59-E6D7F19C3799}"/>
                </a:ext>
              </a:extLst>
            </p:cNvPr>
            <p:cNvSpPr/>
            <p:nvPr/>
          </p:nvSpPr>
          <p:spPr>
            <a:xfrm>
              <a:off x="6163160" y="1129884"/>
              <a:ext cx="1345913" cy="431742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0.</a:t>
              </a:r>
              <a:r>
                <a:rPr lang="en-US" altLang="ko-KR" sz="1250" b="1" dirty="0">
                  <a:solidFill>
                    <a:schemeClr val="bg1"/>
                  </a:solidFill>
                  <a:latin typeface="+mj-lt"/>
                </a:rPr>
                <a:t> MAIN</a:t>
              </a:r>
              <a:endParaRPr lang="ko-KR" altLang="en-US" sz="1250" b="1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0CD3203D-17F5-401C-A39E-5EB9AB2312CD}"/>
                </a:ext>
              </a:extLst>
            </p:cNvPr>
            <p:cNvCxnSpPr>
              <a:cxnSpLocks/>
            </p:cNvCxnSpPr>
            <p:nvPr/>
          </p:nvCxnSpPr>
          <p:spPr>
            <a:xfrm>
              <a:off x="1664146" y="3060226"/>
              <a:ext cx="0" cy="466686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5CAB5ADE-8A6E-4579-9BEB-39BFDD41C612}"/>
                </a:ext>
              </a:extLst>
            </p:cNvPr>
            <p:cNvCxnSpPr>
              <a:cxnSpLocks/>
            </p:cNvCxnSpPr>
            <p:nvPr/>
          </p:nvCxnSpPr>
          <p:spPr>
            <a:xfrm>
              <a:off x="1664146" y="3903951"/>
              <a:ext cx="0" cy="466686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D8679EFF-0B1F-42DE-AF14-B80D58B57028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V="1">
              <a:off x="1674908" y="2373630"/>
              <a:ext cx="1" cy="51505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89F08309-A11A-4504-BE5F-FE91EC599B62}"/>
                </a:ext>
              </a:extLst>
            </p:cNvPr>
            <p:cNvCxnSpPr>
              <a:cxnSpLocks/>
            </p:cNvCxnSpPr>
            <p:nvPr/>
          </p:nvCxnSpPr>
          <p:spPr>
            <a:xfrm>
              <a:off x="3150246" y="2422051"/>
              <a:ext cx="0" cy="466686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AAB39B1F-1596-4D26-AA02-18655F02CA53}"/>
                </a:ext>
              </a:extLst>
            </p:cNvPr>
            <p:cNvCxnSpPr>
              <a:cxnSpLocks/>
            </p:cNvCxnSpPr>
            <p:nvPr/>
          </p:nvCxnSpPr>
          <p:spPr>
            <a:xfrm>
              <a:off x="4604923" y="2422051"/>
              <a:ext cx="0" cy="466686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02C27339-14B5-441E-A0D3-7E83FF08583A}"/>
                </a:ext>
              </a:extLst>
            </p:cNvPr>
            <p:cNvCxnSpPr>
              <a:cxnSpLocks/>
            </p:cNvCxnSpPr>
            <p:nvPr/>
          </p:nvCxnSpPr>
          <p:spPr>
            <a:xfrm>
              <a:off x="6107733" y="2422051"/>
              <a:ext cx="0" cy="466686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0040FB19-E786-440C-A0AD-940BEABCE7B4}"/>
                </a:ext>
              </a:extLst>
            </p:cNvPr>
            <p:cNvCxnSpPr>
              <a:cxnSpLocks/>
            </p:cNvCxnSpPr>
            <p:nvPr/>
          </p:nvCxnSpPr>
          <p:spPr>
            <a:xfrm>
              <a:off x="7595835" y="2422050"/>
              <a:ext cx="0" cy="466686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758CDB84-09B0-44D6-BE09-DCCD4A61B3FD}"/>
                </a:ext>
              </a:extLst>
            </p:cNvPr>
            <p:cNvCxnSpPr>
              <a:cxnSpLocks/>
            </p:cNvCxnSpPr>
            <p:nvPr/>
          </p:nvCxnSpPr>
          <p:spPr>
            <a:xfrm>
              <a:off x="3150246" y="3207662"/>
              <a:ext cx="0" cy="466686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8D7A9BD6-7240-4351-B8C9-69DF8E68BE5E}"/>
                </a:ext>
              </a:extLst>
            </p:cNvPr>
            <p:cNvCxnSpPr>
              <a:cxnSpLocks/>
            </p:cNvCxnSpPr>
            <p:nvPr/>
          </p:nvCxnSpPr>
          <p:spPr>
            <a:xfrm>
              <a:off x="3144378" y="3993274"/>
              <a:ext cx="0" cy="466686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8A8282A7-AF2D-466F-ABAE-41F81D641537}"/>
                </a:ext>
              </a:extLst>
            </p:cNvPr>
            <p:cNvCxnSpPr>
              <a:cxnSpLocks/>
            </p:cNvCxnSpPr>
            <p:nvPr/>
          </p:nvCxnSpPr>
          <p:spPr>
            <a:xfrm>
              <a:off x="6107733" y="3207662"/>
              <a:ext cx="0" cy="466686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0C7D6855-7FA9-4A8E-BA99-320A77027EFA}"/>
                </a:ext>
              </a:extLst>
            </p:cNvPr>
            <p:cNvCxnSpPr>
              <a:cxnSpLocks/>
            </p:cNvCxnSpPr>
            <p:nvPr/>
          </p:nvCxnSpPr>
          <p:spPr>
            <a:xfrm>
              <a:off x="7595835" y="3207661"/>
              <a:ext cx="0" cy="466686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DCA543F7-2DE0-46C3-B04C-7C34EE776E58}"/>
                </a:ext>
              </a:extLst>
            </p:cNvPr>
            <p:cNvCxnSpPr>
              <a:cxnSpLocks/>
            </p:cNvCxnSpPr>
            <p:nvPr/>
          </p:nvCxnSpPr>
          <p:spPr>
            <a:xfrm>
              <a:off x="1664146" y="1684337"/>
              <a:ext cx="0" cy="416741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6E58EAC0-6B96-42B9-804C-0197AAAD702A}"/>
                </a:ext>
              </a:extLst>
            </p:cNvPr>
            <p:cNvCxnSpPr>
              <a:cxnSpLocks/>
            </p:cNvCxnSpPr>
            <p:nvPr/>
          </p:nvCxnSpPr>
          <p:spPr>
            <a:xfrm>
              <a:off x="3150246" y="1684337"/>
              <a:ext cx="0" cy="416741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D5725989-64BB-4C12-B3CF-D3E5245AB5FA}"/>
                </a:ext>
              </a:extLst>
            </p:cNvPr>
            <p:cNvCxnSpPr>
              <a:cxnSpLocks/>
            </p:cNvCxnSpPr>
            <p:nvPr/>
          </p:nvCxnSpPr>
          <p:spPr>
            <a:xfrm>
              <a:off x="4604923" y="1684337"/>
              <a:ext cx="0" cy="416741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03B5746E-FBC3-42EE-8DE8-A26FFBF56F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55307" y="1690046"/>
              <a:ext cx="8889074" cy="0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746A937F-1549-496D-8B13-FC376F0FAA33}"/>
                </a:ext>
              </a:extLst>
            </p:cNvPr>
            <p:cNvCxnSpPr>
              <a:cxnSpLocks/>
            </p:cNvCxnSpPr>
            <p:nvPr/>
          </p:nvCxnSpPr>
          <p:spPr>
            <a:xfrm>
              <a:off x="1655304" y="2422051"/>
              <a:ext cx="0" cy="466686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CDD2BC3-730C-4E22-BEF5-0FEC003D7E09}"/>
                </a:ext>
              </a:extLst>
            </p:cNvPr>
            <p:cNvSpPr/>
            <p:nvPr/>
          </p:nvSpPr>
          <p:spPr>
            <a:xfrm>
              <a:off x="1001951" y="1924549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1.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로그인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A116483-534B-40F4-B0F7-B6186380D776}"/>
                </a:ext>
              </a:extLst>
            </p:cNvPr>
            <p:cNvSpPr/>
            <p:nvPr/>
          </p:nvSpPr>
          <p:spPr>
            <a:xfrm>
              <a:off x="3962415" y="1924549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3.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지도로 보기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A75062E-8FA9-4ABE-999B-B3173C6B75AD}"/>
                </a:ext>
              </a:extLst>
            </p:cNvPr>
            <p:cNvSpPr/>
            <p:nvPr/>
          </p:nvSpPr>
          <p:spPr>
            <a:xfrm>
              <a:off x="5442646" y="1924550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4.</a:t>
              </a:r>
              <a:r>
                <a:rPr lang="en-US" altLang="ko-KR" sz="1250" b="1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제작의뢰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7310130-A5D3-4A67-AA95-20A8C11FD8BB}"/>
                </a:ext>
              </a:extLst>
            </p:cNvPr>
            <p:cNvSpPr/>
            <p:nvPr/>
          </p:nvSpPr>
          <p:spPr>
            <a:xfrm>
              <a:off x="2482183" y="1924549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2.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마이페이지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F48A228-3275-464C-B220-DE5245371D55}"/>
                </a:ext>
              </a:extLst>
            </p:cNvPr>
            <p:cNvSpPr/>
            <p:nvPr/>
          </p:nvSpPr>
          <p:spPr>
            <a:xfrm>
              <a:off x="9863740" y="1927087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9.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게시판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86C493B-0077-4B90-A394-B08ABE6F46B8}"/>
                </a:ext>
              </a:extLst>
            </p:cNvPr>
            <p:cNvSpPr/>
            <p:nvPr/>
          </p:nvSpPr>
          <p:spPr>
            <a:xfrm>
              <a:off x="2459648" y="4196525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2.3.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작성 댓글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C5216D7-7215-498F-8978-6FEDEBE17F28}"/>
                </a:ext>
              </a:extLst>
            </p:cNvPr>
            <p:cNvSpPr/>
            <p:nvPr/>
          </p:nvSpPr>
          <p:spPr>
            <a:xfrm>
              <a:off x="5423039" y="3439201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4.2.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게시글</a:t>
              </a:r>
              <a:endParaRPr lang="en-US" altLang="ko-KR" sz="1250" b="1" dirty="0">
                <a:solidFill>
                  <a:schemeClr val="bg1"/>
                </a:solidFill>
                <a:latin typeface="+mj-lt"/>
              </a:endParaRPr>
            </a:p>
            <a:p>
              <a:pPr algn="ctr"/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상세 페이지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22163B1-ACA4-46E2-9C32-8BDA9179DA2D}"/>
                </a:ext>
              </a:extLst>
            </p:cNvPr>
            <p:cNvSpPr/>
            <p:nvPr/>
          </p:nvSpPr>
          <p:spPr>
            <a:xfrm>
              <a:off x="6903272" y="3439200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5.2.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게시글</a:t>
              </a:r>
              <a:endParaRPr lang="en-US" altLang="ko-KR" sz="1250" b="1" dirty="0">
                <a:solidFill>
                  <a:schemeClr val="bg1"/>
                </a:solidFill>
                <a:latin typeface="+mj-lt"/>
              </a:endParaRPr>
            </a:p>
            <a:p>
              <a:pPr algn="ctr"/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상세 페이지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EFB5BE4F-503E-4EC7-B6B3-F3BAAE587364}"/>
                </a:ext>
              </a:extLst>
            </p:cNvPr>
            <p:cNvSpPr/>
            <p:nvPr/>
          </p:nvSpPr>
          <p:spPr>
            <a:xfrm>
              <a:off x="2462579" y="3439201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2.2.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게시글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1CDA719-4935-40B2-9094-0DFE3BDD6A4A}"/>
                </a:ext>
              </a:extLst>
            </p:cNvPr>
            <p:cNvSpPr/>
            <p:nvPr/>
          </p:nvSpPr>
          <p:spPr>
            <a:xfrm>
              <a:off x="982347" y="2681875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1.1.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회원가입</a:t>
              </a:r>
              <a:endParaRPr lang="en-US" altLang="ko-KR" sz="125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25CA861-46E1-4E3E-BCCC-5250FDA29B9F}"/>
                </a:ext>
              </a:extLst>
            </p:cNvPr>
            <p:cNvSpPr/>
            <p:nvPr/>
          </p:nvSpPr>
          <p:spPr>
            <a:xfrm>
              <a:off x="5423039" y="2681876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4.1.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글 작성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261C6A0-54E7-411B-964B-F1FA07B8CA0D}"/>
                </a:ext>
              </a:extLst>
            </p:cNvPr>
            <p:cNvSpPr/>
            <p:nvPr/>
          </p:nvSpPr>
          <p:spPr>
            <a:xfrm>
              <a:off x="6903272" y="2681874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5.1.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글 작성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2918F8EF-2507-4CDF-9393-DCE414BB8D89}"/>
                </a:ext>
              </a:extLst>
            </p:cNvPr>
            <p:cNvSpPr/>
            <p:nvPr/>
          </p:nvSpPr>
          <p:spPr>
            <a:xfrm>
              <a:off x="2462579" y="2681875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1.2.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정보변경</a:t>
              </a:r>
              <a:endParaRPr lang="en-US" altLang="ko-KR" sz="125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D33971B-6BE7-406E-ADCF-6E9AC9F518A7}"/>
                </a:ext>
              </a:extLst>
            </p:cNvPr>
            <p:cNvSpPr/>
            <p:nvPr/>
          </p:nvSpPr>
          <p:spPr>
            <a:xfrm>
              <a:off x="3942811" y="2681874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3.1.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판매자 </a:t>
              </a:r>
              <a:endParaRPr lang="en-US" altLang="ko-KR" sz="1250" b="1" dirty="0">
                <a:solidFill>
                  <a:schemeClr val="bg1"/>
                </a:solidFill>
                <a:latin typeface="+mj-lt"/>
              </a:endParaRPr>
            </a:p>
            <a:p>
              <a:pPr algn="ctr"/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정보</a:t>
              </a: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D01CD955-307F-4879-A335-65DEBD514C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5271" y="5632160"/>
              <a:ext cx="2430100" cy="0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C6FE06F-8676-422A-9582-906A648C699B}"/>
                </a:ext>
              </a:extLst>
            </p:cNvPr>
            <p:cNvSpPr/>
            <p:nvPr/>
          </p:nvSpPr>
          <p:spPr>
            <a:xfrm>
              <a:off x="3920276" y="5364546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8.2.</a:t>
              </a:r>
              <a:r>
                <a:rPr lang="en-US" altLang="ko-KR" sz="1250" b="1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연락처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BAFBBE8-870A-44A7-A9AE-4C5C0F2AED17}"/>
                </a:ext>
              </a:extLst>
            </p:cNvPr>
            <p:cNvSpPr/>
            <p:nvPr/>
          </p:nvSpPr>
          <p:spPr>
            <a:xfrm>
              <a:off x="999020" y="5364546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8. </a:t>
              </a:r>
              <a:r>
                <a:rPr lang="ko-KR" altLang="en-US" sz="1250" b="1" dirty="0" err="1">
                  <a:solidFill>
                    <a:schemeClr val="bg1"/>
                  </a:solidFill>
                  <a:latin typeface="+mj-lt"/>
                </a:rPr>
                <a:t>푸터</a:t>
              </a:r>
              <a:endParaRPr lang="ko-KR" altLang="en-US" sz="125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A98BDCC-3AAA-4136-A1DF-BE99175838EE}"/>
                </a:ext>
              </a:extLst>
            </p:cNvPr>
            <p:cNvSpPr/>
            <p:nvPr/>
          </p:nvSpPr>
          <p:spPr>
            <a:xfrm>
              <a:off x="2459648" y="5364546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8.1.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제작자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5002DE3-E66D-4D56-914D-C4523677DC3C}"/>
                </a:ext>
              </a:extLst>
            </p:cNvPr>
            <p:cNvSpPr/>
            <p:nvPr/>
          </p:nvSpPr>
          <p:spPr>
            <a:xfrm>
              <a:off x="982347" y="4196525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1.3.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제작자</a:t>
              </a:r>
              <a:endParaRPr lang="en-US" altLang="ko-KR" sz="1250" b="1" dirty="0">
                <a:solidFill>
                  <a:schemeClr val="bg1"/>
                </a:solidFill>
                <a:latin typeface="+mj-lt"/>
              </a:endParaRPr>
            </a:p>
            <a:p>
              <a:pPr algn="ctr"/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가입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9248F66-FB25-4D8B-AEF8-C2FAC0967538}"/>
                </a:ext>
              </a:extLst>
            </p:cNvPr>
            <p:cNvSpPr/>
            <p:nvPr/>
          </p:nvSpPr>
          <p:spPr>
            <a:xfrm>
              <a:off x="982347" y="3439198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1.2.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구매자</a:t>
              </a:r>
              <a:endParaRPr lang="en-US" altLang="ko-KR" sz="1250" b="1" dirty="0">
                <a:solidFill>
                  <a:schemeClr val="bg1"/>
                </a:solidFill>
                <a:latin typeface="+mj-lt"/>
              </a:endParaRPr>
            </a:p>
            <a:p>
              <a:pPr algn="ctr"/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가입</a:t>
              </a:r>
            </a:p>
          </p:txBody>
        </p: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F290AA7A-18D5-4E89-9040-8D050F50FE96}"/>
                </a:ext>
              </a:extLst>
            </p:cNvPr>
            <p:cNvGrpSpPr/>
            <p:nvPr/>
          </p:nvGrpSpPr>
          <p:grpSpPr>
            <a:xfrm>
              <a:off x="8383506" y="2560229"/>
              <a:ext cx="4306379" cy="2171524"/>
              <a:chOff x="8383506" y="2560229"/>
              <a:chExt cx="4306379" cy="2171524"/>
            </a:xfrm>
          </p:grpSpPr>
          <p:cxnSp>
            <p:nvCxnSpPr>
              <p:cNvPr id="40" name="직선 연결선 39">
                <a:extLst>
                  <a:ext uri="{FF2B5EF4-FFF2-40B4-BE49-F238E27FC236}">
                    <a16:creationId xmlns:a16="http://schemas.microsoft.com/office/drawing/2014/main" id="{F4E80A81-823F-45EA-8CE5-148A4AFFB3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65305" y="3179375"/>
                <a:ext cx="0" cy="466686"/>
              </a:xfrm>
              <a:prstGeom prst="line">
                <a:avLst/>
              </a:prstGeom>
              <a:solidFill>
                <a:srgbClr val="607D8B"/>
              </a:solidFill>
              <a:ln w="22225">
                <a:solidFill>
                  <a:schemeClr val="dk1">
                    <a:alpha val="99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23EE6E31-0C78-42F0-BF00-DBE89C422F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45538" y="3179375"/>
                <a:ext cx="0" cy="466686"/>
              </a:xfrm>
              <a:prstGeom prst="line">
                <a:avLst/>
              </a:prstGeom>
              <a:solidFill>
                <a:srgbClr val="607D8B"/>
              </a:solidFill>
              <a:ln w="22225">
                <a:solidFill>
                  <a:schemeClr val="dk1">
                    <a:alpha val="99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A68D71A2-9914-4AD9-9088-331A180F3C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65305" y="3964986"/>
                <a:ext cx="0" cy="466686"/>
              </a:xfrm>
              <a:prstGeom prst="line">
                <a:avLst/>
              </a:prstGeom>
              <a:solidFill>
                <a:srgbClr val="607D8B"/>
              </a:solidFill>
              <a:ln w="22225">
                <a:solidFill>
                  <a:schemeClr val="dk1">
                    <a:alpha val="99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085D3409-06BB-4519-A337-DFF901E764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45538" y="3964986"/>
                <a:ext cx="0" cy="466686"/>
              </a:xfrm>
              <a:prstGeom prst="line">
                <a:avLst/>
              </a:prstGeom>
              <a:solidFill>
                <a:srgbClr val="607D8B"/>
              </a:solidFill>
              <a:ln w="22225">
                <a:solidFill>
                  <a:schemeClr val="dk1">
                    <a:alpha val="99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61F4D91B-4005-47B3-9365-51F5219ECD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65305" y="2560230"/>
                <a:ext cx="0" cy="416741"/>
              </a:xfrm>
              <a:prstGeom prst="line">
                <a:avLst/>
              </a:prstGeom>
              <a:solidFill>
                <a:srgbClr val="607D8B"/>
              </a:solidFill>
              <a:ln w="22225">
                <a:solidFill>
                  <a:schemeClr val="dk1">
                    <a:alpha val="99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0F88F391-46E4-42C6-B59D-7ACD3D143195}"/>
                  </a:ext>
                </a:extLst>
              </p:cNvPr>
              <p:cNvSpPr/>
              <p:nvPr/>
            </p:nvSpPr>
            <p:spPr>
              <a:xfrm>
                <a:off x="9863740" y="2681874"/>
                <a:ext cx="1345913" cy="535228"/>
              </a:xfrm>
              <a:prstGeom prst="rect">
                <a:avLst/>
              </a:prstGeom>
              <a:solidFill>
                <a:srgbClr val="607D8B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50" b="1" dirty="0">
                    <a:solidFill>
                      <a:schemeClr val="tx1"/>
                    </a:solidFill>
                    <a:latin typeface="+mj-lt"/>
                  </a:rPr>
                  <a:t>7. </a:t>
                </a:r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문의 게시판</a:t>
                </a: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CBC7C2A0-AC33-43BD-9235-CFF5B2F243CD}"/>
                  </a:ext>
                </a:extLst>
              </p:cNvPr>
              <p:cNvSpPr/>
              <p:nvPr/>
            </p:nvSpPr>
            <p:spPr>
              <a:xfrm>
                <a:off x="8383506" y="2681874"/>
                <a:ext cx="1345913" cy="535228"/>
              </a:xfrm>
              <a:prstGeom prst="rect">
                <a:avLst/>
              </a:prstGeom>
              <a:solidFill>
                <a:srgbClr val="607D8B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50" b="1" dirty="0">
                    <a:solidFill>
                      <a:schemeClr val="tx1"/>
                    </a:solidFill>
                    <a:latin typeface="+mj-lt"/>
                  </a:rPr>
                  <a:t>6. </a:t>
                </a:r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이용후기</a:t>
                </a: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29B6AECF-80BA-42D2-A6D7-59EE7D51E181}"/>
                  </a:ext>
                </a:extLst>
              </p:cNvPr>
              <p:cNvSpPr/>
              <p:nvPr/>
            </p:nvSpPr>
            <p:spPr>
              <a:xfrm>
                <a:off x="8383506" y="4196525"/>
                <a:ext cx="1345913" cy="535228"/>
              </a:xfrm>
              <a:prstGeom prst="rect">
                <a:avLst/>
              </a:prstGeom>
              <a:solidFill>
                <a:srgbClr val="607D8B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50" b="1" dirty="0">
                    <a:solidFill>
                      <a:schemeClr val="tx1"/>
                    </a:solidFill>
                    <a:latin typeface="+mj-lt"/>
                  </a:rPr>
                  <a:t>6.2. </a:t>
                </a:r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게시글</a:t>
                </a:r>
                <a:endParaRPr lang="en-US" altLang="ko-KR" sz="1250" b="1" dirty="0">
                  <a:solidFill>
                    <a:schemeClr val="bg1"/>
                  </a:solidFill>
                  <a:latin typeface="+mj-lt"/>
                </a:endParaRPr>
              </a:p>
              <a:p>
                <a:pPr algn="ctr"/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상세 페이지</a:t>
                </a: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FD19D2A-B4CB-43BA-8EBF-F72CFEBFE856}"/>
                  </a:ext>
                </a:extLst>
              </p:cNvPr>
              <p:cNvSpPr/>
              <p:nvPr/>
            </p:nvSpPr>
            <p:spPr>
              <a:xfrm>
                <a:off x="9863740" y="4196525"/>
                <a:ext cx="1345913" cy="535228"/>
              </a:xfrm>
              <a:prstGeom prst="rect">
                <a:avLst/>
              </a:prstGeom>
              <a:solidFill>
                <a:srgbClr val="607D8B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50" b="1" dirty="0">
                    <a:solidFill>
                      <a:schemeClr val="tx1"/>
                    </a:solidFill>
                    <a:latin typeface="+mj-lt"/>
                  </a:rPr>
                  <a:t>7.2. </a:t>
                </a:r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게시글</a:t>
                </a:r>
                <a:endParaRPr lang="en-US" altLang="ko-KR" sz="1250" b="1" dirty="0">
                  <a:solidFill>
                    <a:schemeClr val="bg1"/>
                  </a:solidFill>
                  <a:latin typeface="+mj-lt"/>
                </a:endParaRPr>
              </a:p>
              <a:p>
                <a:pPr algn="ctr"/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상세 페이지</a:t>
                </a: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E5A65A1C-7C4D-4C41-B033-66254DA49879}"/>
                  </a:ext>
                </a:extLst>
              </p:cNvPr>
              <p:cNvSpPr/>
              <p:nvPr/>
            </p:nvSpPr>
            <p:spPr>
              <a:xfrm>
                <a:off x="8383506" y="3439199"/>
                <a:ext cx="1345913" cy="535228"/>
              </a:xfrm>
              <a:prstGeom prst="rect">
                <a:avLst/>
              </a:prstGeom>
              <a:solidFill>
                <a:srgbClr val="607D8B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50" b="1" dirty="0">
                    <a:solidFill>
                      <a:schemeClr val="tx1"/>
                    </a:solidFill>
                    <a:latin typeface="+mj-lt"/>
                  </a:rPr>
                  <a:t>6.1.</a:t>
                </a:r>
                <a:r>
                  <a:rPr lang="en-US" altLang="ko-KR" sz="1250" b="1" dirty="0">
                    <a:solidFill>
                      <a:schemeClr val="bg1"/>
                    </a:solidFill>
                    <a:latin typeface="+mj-lt"/>
                  </a:rPr>
                  <a:t> </a:t>
                </a:r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글 작성</a:t>
                </a: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07098615-480A-4B3E-93CD-7313320F3D91}"/>
                  </a:ext>
                </a:extLst>
              </p:cNvPr>
              <p:cNvSpPr/>
              <p:nvPr/>
            </p:nvSpPr>
            <p:spPr>
              <a:xfrm>
                <a:off x="9863740" y="3439199"/>
                <a:ext cx="1345913" cy="535228"/>
              </a:xfrm>
              <a:prstGeom prst="rect">
                <a:avLst/>
              </a:prstGeom>
              <a:solidFill>
                <a:srgbClr val="607D8B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50" b="1" dirty="0">
                    <a:solidFill>
                      <a:schemeClr val="tx1"/>
                    </a:solidFill>
                    <a:latin typeface="+mj-lt"/>
                  </a:rPr>
                  <a:t>7.1. </a:t>
                </a:r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글 작성</a:t>
                </a:r>
              </a:p>
            </p:txBody>
          </p:sp>
          <p:cxnSp>
            <p:nvCxnSpPr>
              <p:cNvPr id="68" name="직선 연결선 67">
                <a:extLst>
                  <a:ext uri="{FF2B5EF4-FFF2-40B4-BE49-F238E27FC236}">
                    <a16:creationId xmlns:a16="http://schemas.microsoft.com/office/drawing/2014/main" id="{5274B3A9-3F55-4F1D-932E-C1D49A12ED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025770" y="3179374"/>
                <a:ext cx="0" cy="466686"/>
              </a:xfrm>
              <a:prstGeom prst="line">
                <a:avLst/>
              </a:prstGeom>
              <a:solidFill>
                <a:srgbClr val="607D8B"/>
              </a:solidFill>
              <a:ln w="22225">
                <a:solidFill>
                  <a:schemeClr val="dk1">
                    <a:alpha val="99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>
                <a:extLst>
                  <a:ext uri="{FF2B5EF4-FFF2-40B4-BE49-F238E27FC236}">
                    <a16:creationId xmlns:a16="http://schemas.microsoft.com/office/drawing/2014/main" id="{B68EA859-FD5A-4BE4-BEFE-D07703314F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025770" y="3964985"/>
                <a:ext cx="0" cy="466686"/>
              </a:xfrm>
              <a:prstGeom prst="line">
                <a:avLst/>
              </a:prstGeom>
              <a:solidFill>
                <a:srgbClr val="607D8B"/>
              </a:solidFill>
              <a:ln w="22225">
                <a:solidFill>
                  <a:schemeClr val="dk1">
                    <a:alpha val="99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>
                <a:extLst>
                  <a:ext uri="{FF2B5EF4-FFF2-40B4-BE49-F238E27FC236}">
                    <a16:creationId xmlns:a16="http://schemas.microsoft.com/office/drawing/2014/main" id="{DD6A161B-9845-4179-9B3D-A40F155097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025770" y="2560229"/>
                <a:ext cx="0" cy="416741"/>
              </a:xfrm>
              <a:prstGeom prst="line">
                <a:avLst/>
              </a:prstGeom>
              <a:solidFill>
                <a:srgbClr val="607D8B"/>
              </a:solidFill>
              <a:ln w="22225">
                <a:solidFill>
                  <a:schemeClr val="dk1">
                    <a:alpha val="99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49948F47-C01E-424A-A3F0-696C7683294E}"/>
                  </a:ext>
                </a:extLst>
              </p:cNvPr>
              <p:cNvSpPr/>
              <p:nvPr/>
            </p:nvSpPr>
            <p:spPr>
              <a:xfrm>
                <a:off x="11343972" y="2681873"/>
                <a:ext cx="1345913" cy="535228"/>
              </a:xfrm>
              <a:prstGeom prst="rect">
                <a:avLst/>
              </a:prstGeom>
              <a:solidFill>
                <a:srgbClr val="607D8B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50" b="1" dirty="0">
                    <a:solidFill>
                      <a:schemeClr val="tx1"/>
                    </a:solidFill>
                    <a:latin typeface="+mj-lt"/>
                  </a:rPr>
                  <a:t>7. </a:t>
                </a:r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문의 게시판</a:t>
                </a:r>
              </a:p>
            </p:txBody>
          </p:sp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8CAD0660-FD75-4CB0-9FB0-11C898352FED}"/>
                  </a:ext>
                </a:extLst>
              </p:cNvPr>
              <p:cNvSpPr/>
              <p:nvPr/>
            </p:nvSpPr>
            <p:spPr>
              <a:xfrm>
                <a:off x="11343972" y="4196524"/>
                <a:ext cx="1345913" cy="535228"/>
              </a:xfrm>
              <a:prstGeom prst="rect">
                <a:avLst/>
              </a:prstGeom>
              <a:solidFill>
                <a:srgbClr val="607D8B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50" b="1" dirty="0">
                    <a:solidFill>
                      <a:schemeClr val="tx1"/>
                    </a:solidFill>
                    <a:latin typeface="+mj-lt"/>
                  </a:rPr>
                  <a:t>7.2. </a:t>
                </a:r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게시글</a:t>
                </a:r>
                <a:endParaRPr lang="en-US" altLang="ko-KR" sz="1250" b="1" dirty="0">
                  <a:solidFill>
                    <a:schemeClr val="bg1"/>
                  </a:solidFill>
                  <a:latin typeface="+mj-lt"/>
                </a:endParaRPr>
              </a:p>
              <a:p>
                <a:pPr algn="ctr"/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상세 페이지</a:t>
                </a:r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4A70FA08-B4D7-4845-A3A2-BF6683984850}"/>
                  </a:ext>
                </a:extLst>
              </p:cNvPr>
              <p:cNvSpPr/>
              <p:nvPr/>
            </p:nvSpPr>
            <p:spPr>
              <a:xfrm>
                <a:off x="11343972" y="3439198"/>
                <a:ext cx="1345913" cy="535228"/>
              </a:xfrm>
              <a:prstGeom prst="rect">
                <a:avLst/>
              </a:prstGeom>
              <a:solidFill>
                <a:srgbClr val="607D8B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50" b="1" dirty="0">
                    <a:solidFill>
                      <a:schemeClr val="tx1"/>
                    </a:solidFill>
                    <a:latin typeface="+mj-lt"/>
                  </a:rPr>
                  <a:t>7.1. </a:t>
                </a:r>
                <a:r>
                  <a:rPr lang="ko-KR" altLang="en-US" sz="1250" b="1" dirty="0">
                    <a:solidFill>
                      <a:schemeClr val="bg1"/>
                    </a:solidFill>
                    <a:latin typeface="+mj-lt"/>
                  </a:rPr>
                  <a:t>글 작성</a:t>
                </a:r>
              </a:p>
            </p:txBody>
          </p:sp>
          <p:cxnSp>
            <p:nvCxnSpPr>
              <p:cNvPr id="75" name="직선 연결선 74">
                <a:extLst>
                  <a:ext uri="{FF2B5EF4-FFF2-40B4-BE49-F238E27FC236}">
                    <a16:creationId xmlns:a16="http://schemas.microsoft.com/office/drawing/2014/main" id="{3CE4A4DB-C39E-4C24-AD78-B5A19683203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055781" y="2560229"/>
                <a:ext cx="2977200" cy="0"/>
              </a:xfrm>
              <a:prstGeom prst="line">
                <a:avLst/>
              </a:prstGeom>
              <a:solidFill>
                <a:srgbClr val="607D8B"/>
              </a:solidFill>
              <a:ln w="22225">
                <a:solidFill>
                  <a:schemeClr val="dk1">
                    <a:alpha val="99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FB99F0FE-D86A-4645-9028-062ABCB5F6CC}"/>
                </a:ext>
              </a:extLst>
            </p:cNvPr>
            <p:cNvCxnSpPr>
              <a:cxnSpLocks/>
            </p:cNvCxnSpPr>
            <p:nvPr/>
          </p:nvCxnSpPr>
          <p:spPr>
            <a:xfrm>
              <a:off x="7595835" y="1684337"/>
              <a:ext cx="0" cy="416741"/>
            </a:xfrm>
            <a:prstGeom prst="line">
              <a:avLst/>
            </a:prstGeom>
            <a:solidFill>
              <a:srgbClr val="607D8B"/>
            </a:solidFill>
            <a:ln w="22225">
              <a:solidFill>
                <a:schemeClr val="dk1">
                  <a:alpha val="99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8A0DE615-963F-463D-A562-A4D93C5146C4}"/>
                </a:ext>
              </a:extLst>
            </p:cNvPr>
            <p:cNvSpPr/>
            <p:nvPr/>
          </p:nvSpPr>
          <p:spPr>
            <a:xfrm>
              <a:off x="6922878" y="1924549"/>
              <a:ext cx="1345913" cy="535228"/>
            </a:xfrm>
            <a:prstGeom prst="rect">
              <a:avLst/>
            </a:prstGeom>
            <a:solidFill>
              <a:srgbClr val="607D8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tx1"/>
                  </a:solidFill>
                  <a:latin typeface="+mj-lt"/>
                </a:rPr>
                <a:t>5.  </a:t>
              </a:r>
              <a:r>
                <a:rPr lang="ko-KR" altLang="en-US" sz="1250" b="1" dirty="0">
                  <a:solidFill>
                    <a:schemeClr val="bg1"/>
                  </a:solidFill>
                  <a:latin typeface="+mj-lt"/>
                </a:rPr>
                <a:t>수제공방</a:t>
              </a:r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E0E1E36D-61EA-4DA4-92A9-1740CF56DD06}"/>
              </a:ext>
            </a:extLst>
          </p:cNvPr>
          <p:cNvSpPr txBox="1"/>
          <p:nvPr/>
        </p:nvSpPr>
        <p:spPr>
          <a:xfrm>
            <a:off x="10576294" y="36370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핸드워크</a:t>
            </a:r>
          </a:p>
        </p:txBody>
      </p:sp>
    </p:spTree>
    <p:extLst>
      <p:ext uri="{BB962C8B-B14F-4D97-AF65-F5344CB8AC3E}">
        <p14:creationId xmlns:p14="http://schemas.microsoft.com/office/powerpoint/2010/main" val="1538876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43A3C643-BA55-47A3-B918-F81AE83C93A3}"/>
              </a:ext>
            </a:extLst>
          </p:cNvPr>
          <p:cNvSpPr txBox="1"/>
          <p:nvPr/>
        </p:nvSpPr>
        <p:spPr>
          <a:xfrm>
            <a:off x="357905" y="363704"/>
            <a:ext cx="1523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사이트 맵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99F97A4F-33BB-4800-9AAF-D887514EB4FF}"/>
              </a:ext>
            </a:extLst>
          </p:cNvPr>
          <p:cNvCxnSpPr>
            <a:cxnSpLocks/>
          </p:cNvCxnSpPr>
          <p:nvPr/>
        </p:nvCxnSpPr>
        <p:spPr>
          <a:xfrm>
            <a:off x="469238" y="789214"/>
            <a:ext cx="1125352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9B6E9959-E5F9-45C1-9E7E-DE06E74878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257212"/>
              </p:ext>
            </p:extLst>
          </p:nvPr>
        </p:nvGraphicFramePr>
        <p:xfrm>
          <a:off x="858737" y="1052162"/>
          <a:ext cx="10474525" cy="5248420"/>
        </p:xfrm>
        <a:graphic>
          <a:graphicData uri="http://schemas.openxmlformats.org/drawingml/2006/table">
            <a:tbl>
              <a:tblPr firstRow="1" firstCol="1" bandCol="1">
                <a:tableStyleId>{F5AB1C69-6EDB-4FF4-983F-18BD219EF322}</a:tableStyleId>
              </a:tblPr>
              <a:tblGrid>
                <a:gridCol w="631686">
                  <a:extLst>
                    <a:ext uri="{9D8B030D-6E8A-4147-A177-3AD203B41FA5}">
                      <a16:colId xmlns:a16="http://schemas.microsoft.com/office/drawing/2014/main" val="3920597076"/>
                    </a:ext>
                  </a:extLst>
                </a:gridCol>
                <a:gridCol w="1187650">
                  <a:extLst>
                    <a:ext uri="{9D8B030D-6E8A-4147-A177-3AD203B41FA5}">
                      <a16:colId xmlns:a16="http://schemas.microsoft.com/office/drawing/2014/main" val="81981288"/>
                    </a:ext>
                  </a:extLst>
                </a:gridCol>
                <a:gridCol w="1931871">
                  <a:extLst>
                    <a:ext uri="{9D8B030D-6E8A-4147-A177-3AD203B41FA5}">
                      <a16:colId xmlns:a16="http://schemas.microsoft.com/office/drawing/2014/main" val="573524310"/>
                    </a:ext>
                  </a:extLst>
                </a:gridCol>
                <a:gridCol w="2025748">
                  <a:extLst>
                    <a:ext uri="{9D8B030D-6E8A-4147-A177-3AD203B41FA5}">
                      <a16:colId xmlns:a16="http://schemas.microsoft.com/office/drawing/2014/main" val="61447158"/>
                    </a:ext>
                  </a:extLst>
                </a:gridCol>
                <a:gridCol w="4697570">
                  <a:extLst>
                    <a:ext uri="{9D8B030D-6E8A-4147-A177-3AD203B41FA5}">
                      <a16:colId xmlns:a16="http://schemas.microsoft.com/office/drawing/2014/main" val="998693133"/>
                    </a:ext>
                  </a:extLst>
                </a:gridCol>
              </a:tblGrid>
              <a:tr h="2726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>
                    <a:solidFill>
                      <a:srgbClr val="607D8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>
                    <a:solidFill>
                      <a:srgbClr val="607D8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>
                    <a:solidFill>
                      <a:srgbClr val="607D8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4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>
                    <a:solidFill>
                      <a:srgbClr val="607D8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설명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>
                    <a:solidFill>
                      <a:srgbClr val="607D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87023"/>
                  </a:ext>
                </a:extLst>
              </a:tr>
              <a:tr h="272678">
                <a:tc rowSpan="18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메</a:t>
                      </a:r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인</a:t>
                      </a:r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 err="1"/>
                        <a:t>페</a:t>
                      </a:r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이</a:t>
                      </a:r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지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>
                    <a:solidFill>
                      <a:srgbClr val="607D8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로그인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회원가입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구매자 가입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소셜 연동을 통한 구매자 회원가입</a:t>
                      </a:r>
                      <a:endParaRPr lang="en-US" altLang="ko-KR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1583974109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제작자 가입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소셜 연동을 통한 판매자 회원가입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2896894146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마이페이지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정보변경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rowSpan="16"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회원 정보 변경을 위한 페이지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4293601622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게시글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자신이 게시한 게시글 열람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1421199800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작성 댓글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/>
                        <a:t>자신이 입력한 댓글 열람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2927644112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지도로보기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제작자 정보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지도를 통한 내 주변 </a:t>
                      </a:r>
                      <a:r>
                        <a:rPr lang="ko-KR" altLang="en-US" sz="1300" dirty="0" err="1"/>
                        <a:t>판매글</a:t>
                      </a:r>
                      <a:r>
                        <a:rPr lang="ko-KR" altLang="en-US" sz="1300" dirty="0"/>
                        <a:t> 확인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435804502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latin typeface="+mn-ea"/>
                          <a:ea typeface="+mn-ea"/>
                        </a:rPr>
                        <a:t>제작의뢰</a:t>
                      </a: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글 작성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제작자들에게 제작물 의뢰 게시글 작성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2185102340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err="1"/>
                        <a:t>요청글</a:t>
                      </a:r>
                      <a:r>
                        <a:rPr lang="ko-KR" altLang="en-US" sz="1300" dirty="0"/>
                        <a:t> 상세 페이지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제작 요청 게시글 상세정보 확인 및 댓글 경매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222993289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수제공방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글 작성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제작자 홍보를 위한 게시글 작성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1464202182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 err="1"/>
                        <a:t>홍보글</a:t>
                      </a:r>
                      <a:r>
                        <a:rPr lang="ko-KR" altLang="en-US" sz="1300" dirty="0"/>
                        <a:t> 상세 페이지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제작가능 품목 및 견적 위치 등 상세 정보 열람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2480518131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이용후기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글 작성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구매자의 제작품 사용 후기 작성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1814168133"/>
                  </a:ext>
                </a:extLst>
              </a:tr>
              <a:tr h="4608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/>
                        <a:t>이용후기 상세 페이지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제품의 이용후기 글을 확인 가능 하며 댓글을 통한 소통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94771138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커뮤니티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300" dirty="0"/>
                        <a:t>공지사항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홈페이지에 대한 설명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2231005531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문의게시판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이용자들의 불편함을 문의할 수 있는 게시판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3544318489"/>
                  </a:ext>
                </a:extLst>
              </a:tr>
              <a:tr h="1005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자유게시판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이용자들이 자유롭게 소통할 수 있는 게시판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extLst>
                  <a:ext uri="{0D108BD9-81ED-4DB2-BD59-A6C34878D82A}">
                    <a16:rowId xmlns:a16="http://schemas.microsoft.com/office/drawing/2014/main" val="632293545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/>
                        <a:t>자유게시판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25669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err="1"/>
                        <a:t>푸터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/>
                        <a:t>개발자 정보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6757" marR="86757" marT="43378" marB="43378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개발자 정보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1341092327"/>
                  </a:ext>
                </a:extLst>
              </a:tr>
              <a:tr h="27267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/>
                        <a:t>주소 및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연락처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82198" marR="82198" marT="35596" marB="41099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300" dirty="0"/>
                        <a:t>개발자 주소 </a:t>
                      </a:r>
                      <a:r>
                        <a:rPr lang="en-US" altLang="ko-KR" sz="1300" dirty="0"/>
                        <a:t>&amp; </a:t>
                      </a:r>
                      <a:r>
                        <a:rPr lang="ko-KR" altLang="en-US" sz="1300" dirty="0"/>
                        <a:t>연락처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97083" marR="82198" marT="35596" marB="41099" anchor="ctr"/>
                </a:tc>
                <a:extLst>
                  <a:ext uri="{0D108BD9-81ED-4DB2-BD59-A6C34878D82A}">
                    <a16:rowId xmlns:a16="http://schemas.microsoft.com/office/drawing/2014/main" val="388447571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584DD33-BED8-47C5-BA43-CB145FCC249E}"/>
              </a:ext>
            </a:extLst>
          </p:cNvPr>
          <p:cNvSpPr txBox="1"/>
          <p:nvPr/>
        </p:nvSpPr>
        <p:spPr>
          <a:xfrm>
            <a:off x="10576294" y="36370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핸드워크</a:t>
            </a:r>
          </a:p>
        </p:txBody>
      </p:sp>
    </p:spTree>
    <p:extLst>
      <p:ext uri="{BB962C8B-B14F-4D97-AF65-F5344CB8AC3E}">
        <p14:creationId xmlns:p14="http://schemas.microsoft.com/office/powerpoint/2010/main" val="1129852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76B7F9E-8A84-4E50-80DE-5B9F630AEFD2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2193603" y="2781085"/>
            <a:ext cx="0" cy="1061439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07396AC-CC52-4F3F-A031-46F50B6BC790}"/>
              </a:ext>
            </a:extLst>
          </p:cNvPr>
          <p:cNvCxnSpPr>
            <a:cxnSpLocks/>
          </p:cNvCxnSpPr>
          <p:nvPr/>
        </p:nvCxnSpPr>
        <p:spPr>
          <a:xfrm>
            <a:off x="10385879" y="3386470"/>
            <a:ext cx="0" cy="77595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BA40AD8C-02B2-4169-9381-F21C5F8D8151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10385879" y="2742976"/>
            <a:ext cx="0" cy="4619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CCCBB8B-B4F2-43F5-9557-5FAA567D1364}"/>
              </a:ext>
            </a:extLst>
          </p:cNvPr>
          <p:cNvCxnSpPr>
            <a:cxnSpLocks/>
            <a:endCxn id="15" idx="0"/>
          </p:cNvCxnSpPr>
          <p:nvPr/>
        </p:nvCxnSpPr>
        <p:spPr>
          <a:xfrm flipH="1">
            <a:off x="7655120" y="2742985"/>
            <a:ext cx="1" cy="46191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D2957D8C-206B-459F-95E4-AE64D32A7076}"/>
              </a:ext>
            </a:extLst>
          </p:cNvPr>
          <p:cNvSpPr txBox="1"/>
          <p:nvPr/>
        </p:nvSpPr>
        <p:spPr>
          <a:xfrm>
            <a:off x="7156264" y="2865469"/>
            <a:ext cx="498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3CC09A-0B51-443B-8C85-08CAA61BC831}"/>
              </a:ext>
            </a:extLst>
          </p:cNvPr>
          <p:cNvSpPr txBox="1"/>
          <p:nvPr/>
        </p:nvSpPr>
        <p:spPr>
          <a:xfrm>
            <a:off x="357905" y="363704"/>
            <a:ext cx="38395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3-1.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회원가입 및 로그인 프로세스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67B5087-40C9-477D-8954-2D0C9975B946}"/>
              </a:ext>
            </a:extLst>
          </p:cNvPr>
          <p:cNvCxnSpPr>
            <a:cxnSpLocks/>
          </p:cNvCxnSpPr>
          <p:nvPr/>
        </p:nvCxnSpPr>
        <p:spPr>
          <a:xfrm>
            <a:off x="469238" y="789214"/>
            <a:ext cx="1125352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모서리가 둥근 직사각형 57">
            <a:extLst>
              <a:ext uri="{FF2B5EF4-FFF2-40B4-BE49-F238E27FC236}">
                <a16:creationId xmlns:a16="http://schemas.microsoft.com/office/drawing/2014/main" id="{AFD3FD19-6832-4AD7-B117-481EE504E9B5}"/>
              </a:ext>
            </a:extLst>
          </p:cNvPr>
          <p:cNvSpPr/>
          <p:nvPr/>
        </p:nvSpPr>
        <p:spPr>
          <a:xfrm>
            <a:off x="1555189" y="1286528"/>
            <a:ext cx="1280479" cy="510341"/>
          </a:xfrm>
          <a:prstGeom prst="roundRect">
            <a:avLst>
              <a:gd name="adj" fmla="val 50000"/>
            </a:avLst>
          </a:prstGeom>
          <a:solidFill>
            <a:srgbClr val="607D8B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시작</a:t>
            </a:r>
            <a:endParaRPr lang="ko-KR" altLang="en-US" sz="2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</p:txBody>
      </p:sp>
      <p:sp>
        <p:nvSpPr>
          <p:cNvPr id="10" name="사각형: 둥근 모서리 60">
            <a:extLst>
              <a:ext uri="{FF2B5EF4-FFF2-40B4-BE49-F238E27FC236}">
                <a16:creationId xmlns:a16="http://schemas.microsoft.com/office/drawing/2014/main" id="{6DEDFA1F-E802-4D35-9FEA-61EFB6189258}"/>
              </a:ext>
            </a:extLst>
          </p:cNvPr>
          <p:cNvSpPr/>
          <p:nvPr/>
        </p:nvSpPr>
        <p:spPr>
          <a:xfrm>
            <a:off x="1292414" y="2247067"/>
            <a:ext cx="1802377" cy="600693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계정이</a:t>
            </a:r>
            <a:endParaRPr lang="en-US" altLang="ko-KR" sz="1050" dirty="0">
              <a:solidFill>
                <a:schemeClr val="tx1">
                  <a:lumMod val="95000"/>
                  <a:lumOff val="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  <a:p>
            <a:pPr algn="ctr"/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있나요</a:t>
            </a:r>
            <a:r>
              <a:rPr lang="en-US" altLang="ko-KR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?</a:t>
            </a:r>
            <a:endParaRPr lang="ko-KR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93F4BB4-1B8E-4FE4-AE4F-41E4E0FB397E}"/>
              </a:ext>
            </a:extLst>
          </p:cNvPr>
          <p:cNvSpPr/>
          <p:nvPr/>
        </p:nvSpPr>
        <p:spPr>
          <a:xfrm>
            <a:off x="1447974" y="3842524"/>
            <a:ext cx="1491257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로그인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67B4AAE-A391-49A5-BDC6-6B2E58CF296C}"/>
              </a:ext>
            </a:extLst>
          </p:cNvPr>
          <p:cNvSpPr/>
          <p:nvPr/>
        </p:nvSpPr>
        <p:spPr>
          <a:xfrm>
            <a:off x="4178733" y="2247076"/>
            <a:ext cx="1491257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회원가입</a:t>
            </a:r>
          </a:p>
        </p:txBody>
      </p:sp>
      <p:sp>
        <p:nvSpPr>
          <p:cNvPr id="13" name="사각형: 둥근 모서리 60">
            <a:extLst>
              <a:ext uri="{FF2B5EF4-FFF2-40B4-BE49-F238E27FC236}">
                <a16:creationId xmlns:a16="http://schemas.microsoft.com/office/drawing/2014/main" id="{B6332A8A-388B-46B6-8716-15780E344F84}"/>
              </a:ext>
            </a:extLst>
          </p:cNvPr>
          <p:cNvSpPr/>
          <p:nvPr/>
        </p:nvSpPr>
        <p:spPr>
          <a:xfrm>
            <a:off x="6753932" y="2247067"/>
            <a:ext cx="1802377" cy="600693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구매자 인가요</a:t>
            </a:r>
            <a:r>
              <a:rPr lang="en-US" altLang="ko-KR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949F436-4FBE-4FBE-B037-3D4B86E6B0B5}"/>
              </a:ext>
            </a:extLst>
          </p:cNvPr>
          <p:cNvSpPr/>
          <p:nvPr/>
        </p:nvSpPr>
        <p:spPr>
          <a:xfrm>
            <a:off x="9640250" y="2247076"/>
            <a:ext cx="1491257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구매자 </a:t>
            </a:r>
            <a:endParaRPr lang="en-US" altLang="ko-KR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정보 입력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D047E19-196B-4CF2-87E2-92274E536D25}"/>
              </a:ext>
            </a:extLst>
          </p:cNvPr>
          <p:cNvSpPr/>
          <p:nvPr/>
        </p:nvSpPr>
        <p:spPr>
          <a:xfrm>
            <a:off x="6909491" y="3204895"/>
            <a:ext cx="1491257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제작자</a:t>
            </a:r>
            <a:endParaRPr lang="en-US" altLang="ko-KR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정보 입력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4E81C9-0B75-483D-BE72-4FB7ABD8E1C1}"/>
              </a:ext>
            </a:extLst>
          </p:cNvPr>
          <p:cNvSpPr/>
          <p:nvPr/>
        </p:nvSpPr>
        <p:spPr>
          <a:xfrm>
            <a:off x="9640250" y="3204895"/>
            <a:ext cx="1491257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가입완료</a:t>
            </a:r>
          </a:p>
        </p:txBody>
      </p:sp>
      <p:sp>
        <p:nvSpPr>
          <p:cNvPr id="23" name="모서리가 둥근 직사각형 57">
            <a:extLst>
              <a:ext uri="{FF2B5EF4-FFF2-40B4-BE49-F238E27FC236}">
                <a16:creationId xmlns:a16="http://schemas.microsoft.com/office/drawing/2014/main" id="{2D08B649-DD14-4B34-9407-411C955CB1DE}"/>
              </a:ext>
            </a:extLst>
          </p:cNvPr>
          <p:cNvSpPr/>
          <p:nvPr/>
        </p:nvSpPr>
        <p:spPr>
          <a:xfrm>
            <a:off x="9745638" y="4982949"/>
            <a:ext cx="1280479" cy="510341"/>
          </a:xfrm>
          <a:prstGeom prst="roundRect">
            <a:avLst>
              <a:gd name="adj" fmla="val 50000"/>
            </a:avLst>
          </a:prstGeom>
          <a:solidFill>
            <a:srgbClr val="607D8B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6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완료</a:t>
            </a:r>
            <a:endParaRPr lang="ko-KR" altLang="en-US" sz="2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D5BBA53E-D34B-4B7F-98DE-7EA8A99CE955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>
            <a:off x="3094791" y="2547414"/>
            <a:ext cx="108394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5D43B1A-F905-4100-86B3-003F4C8DBAE6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5669990" y="2547414"/>
            <a:ext cx="10839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4E7B6BE4-4B8D-43E1-B6EA-618AEC466B04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8556309" y="2547414"/>
            <a:ext cx="1083941" cy="0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67249834-97B2-4997-AC0D-A5F834BD5B8E}"/>
              </a:ext>
            </a:extLst>
          </p:cNvPr>
          <p:cNvCxnSpPr>
            <a:stCxn id="15" idx="3"/>
            <a:endCxn id="16" idx="1"/>
          </p:cNvCxnSpPr>
          <p:nvPr/>
        </p:nvCxnSpPr>
        <p:spPr>
          <a:xfrm>
            <a:off x="8400748" y="3505233"/>
            <a:ext cx="123950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BC8E5D69-AE50-4B59-B461-5DC876A94E3C}"/>
              </a:ext>
            </a:extLst>
          </p:cNvPr>
          <p:cNvCxnSpPr>
            <a:endCxn id="11" idx="3"/>
          </p:cNvCxnSpPr>
          <p:nvPr/>
        </p:nvCxnSpPr>
        <p:spPr>
          <a:xfrm flipH="1" flipV="1">
            <a:off x="2939231" y="4142862"/>
            <a:ext cx="7446648" cy="1956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5918AC8B-2877-45C9-B58C-DDEC5D2C5AB3}"/>
              </a:ext>
            </a:extLst>
          </p:cNvPr>
          <p:cNvCxnSpPr>
            <a:stCxn id="8" idx="2"/>
            <a:endCxn id="10" idx="0"/>
          </p:cNvCxnSpPr>
          <p:nvPr/>
        </p:nvCxnSpPr>
        <p:spPr>
          <a:xfrm flipH="1">
            <a:off x="2193603" y="1796869"/>
            <a:ext cx="1826" cy="4501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57B3253D-6F8C-45B0-9275-581670FEA0E4}"/>
              </a:ext>
            </a:extLst>
          </p:cNvPr>
          <p:cNvCxnSpPr>
            <a:cxnSpLocks/>
          </p:cNvCxnSpPr>
          <p:nvPr/>
        </p:nvCxnSpPr>
        <p:spPr>
          <a:xfrm>
            <a:off x="2193602" y="4443199"/>
            <a:ext cx="0" cy="5012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63EF1BF-F09B-48BD-BC26-65D16DE446EC}"/>
              </a:ext>
            </a:extLst>
          </p:cNvPr>
          <p:cNvSpPr txBox="1"/>
          <p:nvPr/>
        </p:nvSpPr>
        <p:spPr>
          <a:xfrm>
            <a:off x="1678140" y="3113292"/>
            <a:ext cx="515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Yes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E2B22D1-54B5-484F-AC22-51E7B6A4FD1A}"/>
              </a:ext>
            </a:extLst>
          </p:cNvPr>
          <p:cNvSpPr txBox="1"/>
          <p:nvPr/>
        </p:nvSpPr>
        <p:spPr>
          <a:xfrm>
            <a:off x="3342245" y="2178073"/>
            <a:ext cx="498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F0CE3F1-3C70-4EA3-B08F-2A0ACCC9930E}"/>
              </a:ext>
            </a:extLst>
          </p:cNvPr>
          <p:cNvSpPr txBox="1"/>
          <p:nvPr/>
        </p:nvSpPr>
        <p:spPr>
          <a:xfrm>
            <a:off x="8786475" y="2178073"/>
            <a:ext cx="515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Yes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F76A4D1-4A6B-48A5-AA81-E09CC6E878DD}"/>
              </a:ext>
            </a:extLst>
          </p:cNvPr>
          <p:cNvSpPr/>
          <p:nvPr/>
        </p:nvSpPr>
        <p:spPr>
          <a:xfrm>
            <a:off x="1447974" y="4937792"/>
            <a:ext cx="1491257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sz="11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아이디 비밀번호 입력</a:t>
            </a:r>
          </a:p>
        </p:txBody>
      </p:sp>
      <p:sp>
        <p:nvSpPr>
          <p:cNvPr id="58" name="사각형: 둥근 모서리 60">
            <a:extLst>
              <a:ext uri="{FF2B5EF4-FFF2-40B4-BE49-F238E27FC236}">
                <a16:creationId xmlns:a16="http://schemas.microsoft.com/office/drawing/2014/main" id="{47236072-89AF-4FB1-A6C5-EAE7E43EDB62}"/>
              </a:ext>
            </a:extLst>
          </p:cNvPr>
          <p:cNvSpPr/>
          <p:nvPr/>
        </p:nvSpPr>
        <p:spPr>
          <a:xfrm>
            <a:off x="4023172" y="4937774"/>
            <a:ext cx="1802377" cy="600693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아이디</a:t>
            </a:r>
            <a:r>
              <a:rPr lang="en-US" altLang="ko-KR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/</a:t>
            </a:r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비밀번호 확인</a:t>
            </a: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CFC0005C-DE8E-4093-8FE7-8AE698BB44D6}"/>
              </a:ext>
            </a:extLst>
          </p:cNvPr>
          <p:cNvCxnSpPr>
            <a:cxnSpLocks/>
            <a:stCxn id="55" idx="3"/>
            <a:endCxn id="58" idx="1"/>
          </p:cNvCxnSpPr>
          <p:nvPr/>
        </p:nvCxnSpPr>
        <p:spPr>
          <a:xfrm flipV="1">
            <a:off x="2939231" y="5238121"/>
            <a:ext cx="1083941" cy="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1CFCD506-B204-4712-9143-E3AD93853E88}"/>
              </a:ext>
            </a:extLst>
          </p:cNvPr>
          <p:cNvSpPr txBox="1"/>
          <p:nvPr/>
        </p:nvSpPr>
        <p:spPr>
          <a:xfrm>
            <a:off x="3843284" y="4409585"/>
            <a:ext cx="498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No</a:t>
            </a:r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EFAF0EA3-6D34-4ADD-A64F-6A76531019FB}"/>
              </a:ext>
            </a:extLst>
          </p:cNvPr>
          <p:cNvCxnSpPr>
            <a:cxnSpLocks/>
            <a:stCxn id="58" idx="0"/>
          </p:cNvCxnSpPr>
          <p:nvPr/>
        </p:nvCxnSpPr>
        <p:spPr>
          <a:xfrm flipV="1">
            <a:off x="4924361" y="4162425"/>
            <a:ext cx="0" cy="77534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6C3060CE-A49D-4194-84CF-DFE350CAEE9C}"/>
              </a:ext>
            </a:extLst>
          </p:cNvPr>
          <p:cNvCxnSpPr>
            <a:cxnSpLocks/>
            <a:stCxn id="58" idx="3"/>
            <a:endCxn id="23" idx="1"/>
          </p:cNvCxnSpPr>
          <p:nvPr/>
        </p:nvCxnSpPr>
        <p:spPr>
          <a:xfrm flipV="1">
            <a:off x="5825549" y="5238120"/>
            <a:ext cx="3920089" cy="1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E0F2B854-48E8-4F16-BE76-50FC86E18445}"/>
              </a:ext>
            </a:extLst>
          </p:cNvPr>
          <p:cNvSpPr txBox="1"/>
          <p:nvPr/>
        </p:nvSpPr>
        <p:spPr>
          <a:xfrm>
            <a:off x="7609655" y="4868787"/>
            <a:ext cx="515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Yes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BB3715F4-7780-4CFB-97A4-B084B61F1FFC}"/>
              </a:ext>
            </a:extLst>
          </p:cNvPr>
          <p:cNvSpPr/>
          <p:nvPr/>
        </p:nvSpPr>
        <p:spPr>
          <a:xfrm>
            <a:off x="4342139" y="4462763"/>
            <a:ext cx="1164441" cy="27145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sz="1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다시 입력해주세요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1EDA61C-59F1-406B-B82B-0B0F84592F21}"/>
              </a:ext>
            </a:extLst>
          </p:cNvPr>
          <p:cNvSpPr txBox="1"/>
          <p:nvPr/>
        </p:nvSpPr>
        <p:spPr>
          <a:xfrm>
            <a:off x="10576294" y="36370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핸드워크</a:t>
            </a:r>
          </a:p>
        </p:txBody>
      </p:sp>
    </p:spTree>
    <p:extLst>
      <p:ext uri="{BB962C8B-B14F-4D97-AF65-F5344CB8AC3E}">
        <p14:creationId xmlns:p14="http://schemas.microsoft.com/office/powerpoint/2010/main" val="679079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E3CC09A-0B51-443B-8C85-08CAA61BC831}"/>
              </a:ext>
            </a:extLst>
          </p:cNvPr>
          <p:cNvSpPr txBox="1"/>
          <p:nvPr/>
        </p:nvSpPr>
        <p:spPr>
          <a:xfrm>
            <a:off x="357905" y="363704"/>
            <a:ext cx="4229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3-2.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구매자 및 제작자 회원 프로세스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67B5087-40C9-477D-8954-2D0C9975B946}"/>
              </a:ext>
            </a:extLst>
          </p:cNvPr>
          <p:cNvCxnSpPr>
            <a:cxnSpLocks/>
          </p:cNvCxnSpPr>
          <p:nvPr/>
        </p:nvCxnSpPr>
        <p:spPr>
          <a:xfrm>
            <a:off x="469238" y="789214"/>
            <a:ext cx="1125352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모서리가 둥근 직사각형 57">
            <a:extLst>
              <a:ext uri="{FF2B5EF4-FFF2-40B4-BE49-F238E27FC236}">
                <a16:creationId xmlns:a16="http://schemas.microsoft.com/office/drawing/2014/main" id="{AFD3FD19-6832-4AD7-B117-481EE504E9B5}"/>
              </a:ext>
            </a:extLst>
          </p:cNvPr>
          <p:cNvSpPr/>
          <p:nvPr/>
        </p:nvSpPr>
        <p:spPr>
          <a:xfrm>
            <a:off x="988116" y="1110094"/>
            <a:ext cx="1280479" cy="510341"/>
          </a:xfrm>
          <a:prstGeom prst="roundRect">
            <a:avLst>
              <a:gd name="adj" fmla="val 50000"/>
            </a:avLst>
          </a:prstGeom>
          <a:solidFill>
            <a:srgbClr val="607D8B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시작</a:t>
            </a:r>
            <a:endParaRPr lang="ko-KR" altLang="en-US" sz="2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</p:txBody>
      </p:sp>
      <p:sp>
        <p:nvSpPr>
          <p:cNvPr id="13" name="사각형: 둥근 모서리 60">
            <a:extLst>
              <a:ext uri="{FF2B5EF4-FFF2-40B4-BE49-F238E27FC236}">
                <a16:creationId xmlns:a16="http://schemas.microsoft.com/office/drawing/2014/main" id="{B6332A8A-388B-46B6-8716-15780E344F84}"/>
              </a:ext>
            </a:extLst>
          </p:cNvPr>
          <p:cNvSpPr/>
          <p:nvPr/>
        </p:nvSpPr>
        <p:spPr>
          <a:xfrm>
            <a:off x="659738" y="2925326"/>
            <a:ext cx="1937234" cy="853422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수제공방에</a:t>
            </a:r>
            <a:endParaRPr lang="en-US" altLang="ko-KR" sz="1050" dirty="0">
              <a:solidFill>
                <a:schemeClr val="tx1">
                  <a:lumMod val="95000"/>
                  <a:lumOff val="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  <a:p>
            <a:pPr algn="ctr"/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원하는 제품이 있나요</a:t>
            </a:r>
            <a:r>
              <a:rPr lang="en-US" altLang="ko-KR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949F436-4FBE-4FBE-B037-3D4B86E6B0B5}"/>
              </a:ext>
            </a:extLst>
          </p:cNvPr>
          <p:cNvSpPr/>
          <p:nvPr/>
        </p:nvSpPr>
        <p:spPr>
          <a:xfrm>
            <a:off x="882727" y="2029212"/>
            <a:ext cx="1491257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구매자 로그인</a:t>
            </a:r>
            <a:endParaRPr lang="ko-KR" altLang="en-US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A754BEE-3F58-40C4-B9E6-8E234BFB9DFA}"/>
              </a:ext>
            </a:extLst>
          </p:cNvPr>
          <p:cNvSpPr/>
          <p:nvPr/>
        </p:nvSpPr>
        <p:spPr>
          <a:xfrm>
            <a:off x="659738" y="5093504"/>
            <a:ext cx="1937234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제작자에게 </a:t>
            </a:r>
            <a:endParaRPr lang="en-US" altLang="ko-KR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연락 요청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8BEE466-54D1-436E-BF53-B9626F90951E}"/>
              </a:ext>
            </a:extLst>
          </p:cNvPr>
          <p:cNvSpPr/>
          <p:nvPr/>
        </p:nvSpPr>
        <p:spPr>
          <a:xfrm>
            <a:off x="3207652" y="3051700"/>
            <a:ext cx="1491257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제작의뢰 </a:t>
            </a:r>
            <a:endParaRPr lang="en-US" altLang="ko-KR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게시글 작성</a:t>
            </a:r>
          </a:p>
        </p:txBody>
      </p:sp>
      <p:sp>
        <p:nvSpPr>
          <p:cNvPr id="23" name="모서리가 둥근 직사각형 57">
            <a:extLst>
              <a:ext uri="{FF2B5EF4-FFF2-40B4-BE49-F238E27FC236}">
                <a16:creationId xmlns:a16="http://schemas.microsoft.com/office/drawing/2014/main" id="{53F5D037-3752-41FF-9141-CBE541591117}"/>
              </a:ext>
            </a:extLst>
          </p:cNvPr>
          <p:cNvSpPr/>
          <p:nvPr/>
        </p:nvSpPr>
        <p:spPr>
          <a:xfrm>
            <a:off x="9825986" y="1110094"/>
            <a:ext cx="1280479" cy="510341"/>
          </a:xfrm>
          <a:prstGeom prst="roundRect">
            <a:avLst>
              <a:gd name="adj" fmla="val 50000"/>
            </a:avLst>
          </a:prstGeom>
          <a:solidFill>
            <a:srgbClr val="607D8B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시작</a:t>
            </a:r>
            <a:endParaRPr lang="ko-KR" altLang="en-US" sz="2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5DEB19-BC48-4D91-887A-7F9ABD2E179B}"/>
              </a:ext>
            </a:extLst>
          </p:cNvPr>
          <p:cNvSpPr/>
          <p:nvPr/>
        </p:nvSpPr>
        <p:spPr>
          <a:xfrm>
            <a:off x="9720597" y="2029212"/>
            <a:ext cx="1491257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제작자 로그인</a:t>
            </a:r>
          </a:p>
        </p:txBody>
      </p:sp>
      <p:sp>
        <p:nvSpPr>
          <p:cNvPr id="26" name="사각형: 둥근 모서리 60">
            <a:extLst>
              <a:ext uri="{FF2B5EF4-FFF2-40B4-BE49-F238E27FC236}">
                <a16:creationId xmlns:a16="http://schemas.microsoft.com/office/drawing/2014/main" id="{C4B4AC72-2CF4-46D5-BA0B-091CFDFA7A25}"/>
              </a:ext>
            </a:extLst>
          </p:cNvPr>
          <p:cNvSpPr/>
          <p:nvPr/>
        </p:nvSpPr>
        <p:spPr>
          <a:xfrm>
            <a:off x="9497608" y="4967131"/>
            <a:ext cx="1937234" cy="853422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수제공방 </a:t>
            </a:r>
            <a:r>
              <a:rPr lang="ko-KR" altLang="en-US" sz="105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게시글에</a:t>
            </a:r>
            <a:endParaRPr lang="en-US" altLang="ko-KR" sz="1050" dirty="0">
              <a:solidFill>
                <a:schemeClr val="tx1">
                  <a:lumMod val="95000"/>
                  <a:lumOff val="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  <a:p>
            <a:pPr algn="ctr"/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제작 요청이 왔나요</a:t>
            </a:r>
            <a:r>
              <a:rPr lang="en-US" altLang="ko-KR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?</a:t>
            </a: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6D84D035-C3FF-49BF-9FAF-82C722D1CE38}"/>
              </a:ext>
            </a:extLst>
          </p:cNvPr>
          <p:cNvCxnSpPr>
            <a:cxnSpLocks/>
            <a:stCxn id="48" idx="1"/>
            <a:endCxn id="21" idx="3"/>
          </p:cNvCxnSpPr>
          <p:nvPr/>
        </p:nvCxnSpPr>
        <p:spPr>
          <a:xfrm flipH="1">
            <a:off x="4698909" y="3352038"/>
            <a:ext cx="2210974" cy="0"/>
          </a:xfrm>
          <a:prstGeom prst="straightConnector1">
            <a:avLst/>
          </a:prstGeom>
          <a:ln w="222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0B689E6-8BD8-4417-9934-7F247B2FB150}"/>
              </a:ext>
            </a:extLst>
          </p:cNvPr>
          <p:cNvCxnSpPr>
            <a:cxnSpLocks/>
            <a:stCxn id="26" idx="1"/>
            <a:endCxn id="20" idx="3"/>
          </p:cNvCxnSpPr>
          <p:nvPr/>
        </p:nvCxnSpPr>
        <p:spPr>
          <a:xfrm flipH="1">
            <a:off x="2596972" y="5393842"/>
            <a:ext cx="6900636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FE1AFBA-BCAB-4233-9E16-8BDC9F6B1C90}"/>
              </a:ext>
            </a:extLst>
          </p:cNvPr>
          <p:cNvSpPr txBox="1"/>
          <p:nvPr/>
        </p:nvSpPr>
        <p:spPr>
          <a:xfrm>
            <a:off x="8965408" y="3017866"/>
            <a:ext cx="515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Yes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0A9755C-9F0D-4F46-A019-B6C1D8EFBB36}"/>
              </a:ext>
            </a:extLst>
          </p:cNvPr>
          <p:cNvSpPr txBox="1"/>
          <p:nvPr/>
        </p:nvSpPr>
        <p:spPr>
          <a:xfrm>
            <a:off x="1112893" y="4237094"/>
            <a:ext cx="515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Yes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B64386-CDAD-4B7E-B027-E254F10D335D}"/>
              </a:ext>
            </a:extLst>
          </p:cNvPr>
          <p:cNvSpPr txBox="1"/>
          <p:nvPr/>
        </p:nvSpPr>
        <p:spPr>
          <a:xfrm>
            <a:off x="2594318" y="2983468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BDB35DB-FB1E-43F0-88B7-5231D2C0E554}"/>
              </a:ext>
            </a:extLst>
          </p:cNvPr>
          <p:cNvSpPr txBox="1"/>
          <p:nvPr/>
        </p:nvSpPr>
        <p:spPr>
          <a:xfrm>
            <a:off x="9959001" y="3730246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41" name="사각형: 둥근 모서리 60">
            <a:extLst>
              <a:ext uri="{FF2B5EF4-FFF2-40B4-BE49-F238E27FC236}">
                <a16:creationId xmlns:a16="http://schemas.microsoft.com/office/drawing/2014/main" id="{CCCA1E94-BC97-4573-A689-60D7B099DEEC}"/>
              </a:ext>
            </a:extLst>
          </p:cNvPr>
          <p:cNvSpPr/>
          <p:nvPr/>
        </p:nvSpPr>
        <p:spPr>
          <a:xfrm>
            <a:off x="9497608" y="2925326"/>
            <a:ext cx="1937234" cy="853422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제작의뢰 </a:t>
            </a:r>
            <a:r>
              <a:rPr lang="ko-KR" altLang="en-US" sz="105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게시글에</a:t>
            </a:r>
            <a:endParaRPr lang="en-US" altLang="ko-KR" sz="1050" dirty="0">
              <a:solidFill>
                <a:schemeClr val="tx1">
                  <a:lumMod val="95000"/>
                  <a:lumOff val="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  <a:p>
            <a:pPr algn="ctr"/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만들 수 있는 제품이 있나</a:t>
            </a:r>
            <a:r>
              <a:rPr lang="en-US" altLang="ko-KR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B92A27-DF00-412B-8C91-5FB7DE76FD94}"/>
              </a:ext>
            </a:extLst>
          </p:cNvPr>
          <p:cNvSpPr txBox="1"/>
          <p:nvPr/>
        </p:nvSpPr>
        <p:spPr>
          <a:xfrm>
            <a:off x="8965408" y="4995821"/>
            <a:ext cx="515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Yes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DF67BF9-E9C7-4C4D-863B-4BC3E235D366}"/>
              </a:ext>
            </a:extLst>
          </p:cNvPr>
          <p:cNvSpPr txBox="1"/>
          <p:nvPr/>
        </p:nvSpPr>
        <p:spPr>
          <a:xfrm>
            <a:off x="11170867" y="4962361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64485FC7-5AF2-43F0-B84D-90225F261805}"/>
              </a:ext>
            </a:extLst>
          </p:cNvPr>
          <p:cNvSpPr/>
          <p:nvPr/>
        </p:nvSpPr>
        <p:spPr>
          <a:xfrm>
            <a:off x="6909883" y="3051700"/>
            <a:ext cx="1937234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구매자에게 </a:t>
            </a:r>
            <a:endParaRPr lang="en-US" altLang="ko-KR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연락 요청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A3B0BB83-C324-4FCA-ACE4-C0A2B4FBD420}"/>
              </a:ext>
            </a:extLst>
          </p:cNvPr>
          <p:cNvCxnSpPr>
            <a:cxnSpLocks/>
            <a:stCxn id="13" idx="2"/>
            <a:endCxn id="20" idx="0"/>
          </p:cNvCxnSpPr>
          <p:nvPr/>
        </p:nvCxnSpPr>
        <p:spPr>
          <a:xfrm>
            <a:off x="1628355" y="3778748"/>
            <a:ext cx="0" cy="1314756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04B8E17-3A7D-485E-9686-CCD48F4900CE}"/>
              </a:ext>
            </a:extLst>
          </p:cNvPr>
          <p:cNvSpPr/>
          <p:nvPr/>
        </p:nvSpPr>
        <p:spPr>
          <a:xfrm>
            <a:off x="9497608" y="4121423"/>
            <a:ext cx="1937234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수제공방에 등록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0D5F61B4-4062-4518-8CD3-E9A4D60A282F}"/>
              </a:ext>
            </a:extLst>
          </p:cNvPr>
          <p:cNvCxnSpPr>
            <a:stCxn id="8" idx="2"/>
            <a:endCxn id="14" idx="0"/>
          </p:cNvCxnSpPr>
          <p:nvPr/>
        </p:nvCxnSpPr>
        <p:spPr>
          <a:xfrm>
            <a:off x="1628356" y="1620435"/>
            <a:ext cx="0" cy="40877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06595B9F-A7BE-487C-813B-31B9A099EB50}"/>
              </a:ext>
            </a:extLst>
          </p:cNvPr>
          <p:cNvCxnSpPr>
            <a:cxnSpLocks/>
            <a:stCxn id="14" idx="2"/>
            <a:endCxn id="13" idx="0"/>
          </p:cNvCxnSpPr>
          <p:nvPr/>
        </p:nvCxnSpPr>
        <p:spPr>
          <a:xfrm flipH="1">
            <a:off x="1628355" y="2629887"/>
            <a:ext cx="1" cy="29543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DDE308D3-5786-49D6-8332-7591DE68CBB2}"/>
              </a:ext>
            </a:extLst>
          </p:cNvPr>
          <p:cNvCxnSpPr>
            <a:endCxn id="21" idx="1"/>
          </p:cNvCxnSpPr>
          <p:nvPr/>
        </p:nvCxnSpPr>
        <p:spPr>
          <a:xfrm>
            <a:off x="2596972" y="3352037"/>
            <a:ext cx="610680" cy="1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103240CE-51C5-409C-B151-14E8281246BC}"/>
              </a:ext>
            </a:extLst>
          </p:cNvPr>
          <p:cNvCxnSpPr/>
          <p:nvPr/>
        </p:nvCxnSpPr>
        <p:spPr>
          <a:xfrm>
            <a:off x="10466225" y="1620434"/>
            <a:ext cx="0" cy="4087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7BC78AB5-8FC0-45F4-B142-CC675E7FC7E8}"/>
              </a:ext>
            </a:extLst>
          </p:cNvPr>
          <p:cNvCxnSpPr>
            <a:cxnSpLocks/>
            <a:endCxn id="41" idx="0"/>
          </p:cNvCxnSpPr>
          <p:nvPr/>
        </p:nvCxnSpPr>
        <p:spPr>
          <a:xfrm>
            <a:off x="10466225" y="2629887"/>
            <a:ext cx="0" cy="29543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95A485A9-4103-47B9-989D-77EE5E3C77D8}"/>
              </a:ext>
            </a:extLst>
          </p:cNvPr>
          <p:cNvCxnSpPr>
            <a:cxnSpLocks/>
            <a:stCxn id="41" idx="2"/>
            <a:endCxn id="61" idx="0"/>
          </p:cNvCxnSpPr>
          <p:nvPr/>
        </p:nvCxnSpPr>
        <p:spPr>
          <a:xfrm>
            <a:off x="10466225" y="3778748"/>
            <a:ext cx="0" cy="34267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C64240A1-42FC-40D7-96FC-F0D9FD24FD25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10466225" y="4722098"/>
            <a:ext cx="0" cy="24503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9079C1A3-95BA-4617-A9EF-D1B4A0D7EFC1}"/>
              </a:ext>
            </a:extLst>
          </p:cNvPr>
          <p:cNvCxnSpPr>
            <a:cxnSpLocks/>
            <a:stCxn id="41" idx="1"/>
            <a:endCxn id="48" idx="3"/>
          </p:cNvCxnSpPr>
          <p:nvPr/>
        </p:nvCxnSpPr>
        <p:spPr>
          <a:xfrm flipH="1">
            <a:off x="8847117" y="3352037"/>
            <a:ext cx="650491" cy="1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66B9E7F2-B91E-4F4A-99AA-1F5A65AD803A}"/>
              </a:ext>
            </a:extLst>
          </p:cNvPr>
          <p:cNvCxnSpPr>
            <a:stCxn id="26" idx="3"/>
          </p:cNvCxnSpPr>
          <p:nvPr/>
        </p:nvCxnSpPr>
        <p:spPr>
          <a:xfrm flipV="1">
            <a:off x="11434842" y="5393841"/>
            <a:ext cx="171732" cy="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FBE5EE06-B5A7-471F-ACF2-871EED74256E}"/>
              </a:ext>
            </a:extLst>
          </p:cNvPr>
          <p:cNvCxnSpPr>
            <a:cxnSpLocks/>
          </p:cNvCxnSpPr>
          <p:nvPr/>
        </p:nvCxnSpPr>
        <p:spPr>
          <a:xfrm flipV="1">
            <a:off x="11606574" y="3914912"/>
            <a:ext cx="0" cy="14789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4FEFFF1E-F70E-4514-92D6-78A43551799F}"/>
              </a:ext>
            </a:extLst>
          </p:cNvPr>
          <p:cNvCxnSpPr>
            <a:endCxn id="39" idx="3"/>
          </p:cNvCxnSpPr>
          <p:nvPr/>
        </p:nvCxnSpPr>
        <p:spPr>
          <a:xfrm flipH="1">
            <a:off x="10457856" y="3914912"/>
            <a:ext cx="1148718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모서리가 둥근 직사각형 57">
            <a:extLst>
              <a:ext uri="{FF2B5EF4-FFF2-40B4-BE49-F238E27FC236}">
                <a16:creationId xmlns:a16="http://schemas.microsoft.com/office/drawing/2014/main" id="{0AC8E4C4-FB29-4BA3-9765-B72037FCBDC5}"/>
              </a:ext>
            </a:extLst>
          </p:cNvPr>
          <p:cNvSpPr/>
          <p:nvPr/>
        </p:nvSpPr>
        <p:spPr>
          <a:xfrm>
            <a:off x="5164156" y="4117097"/>
            <a:ext cx="1280479" cy="510341"/>
          </a:xfrm>
          <a:prstGeom prst="roundRect">
            <a:avLst>
              <a:gd name="adj" fmla="val 50000"/>
            </a:avLst>
          </a:prstGeom>
          <a:solidFill>
            <a:srgbClr val="607D8B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완료</a:t>
            </a:r>
            <a:endParaRPr lang="ko-KR" altLang="en-US" sz="2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Segoe UI" panose="020B0502040204020203" pitchFamily="34" charset="0"/>
            </a:endParaRPr>
          </a:p>
        </p:txBody>
      </p: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378141B0-FC8E-4B77-975C-269EA8F74712}"/>
              </a:ext>
            </a:extLst>
          </p:cNvPr>
          <p:cNvCxnSpPr>
            <a:endCxn id="72" idx="0"/>
          </p:cNvCxnSpPr>
          <p:nvPr/>
        </p:nvCxnSpPr>
        <p:spPr>
          <a:xfrm>
            <a:off x="5804396" y="3352037"/>
            <a:ext cx="0" cy="7650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13B663C8-672A-4F61-8AD5-E6E31F9F735E}"/>
              </a:ext>
            </a:extLst>
          </p:cNvPr>
          <p:cNvCxnSpPr>
            <a:cxnSpLocks/>
            <a:endCxn id="72" idx="2"/>
          </p:cNvCxnSpPr>
          <p:nvPr/>
        </p:nvCxnSpPr>
        <p:spPr>
          <a:xfrm flipV="1">
            <a:off x="5804396" y="4627438"/>
            <a:ext cx="0" cy="76372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28BB95D5-5CEE-4DCA-ADEF-F645AC95F378}"/>
              </a:ext>
            </a:extLst>
          </p:cNvPr>
          <p:cNvSpPr/>
          <p:nvPr/>
        </p:nvSpPr>
        <p:spPr>
          <a:xfrm>
            <a:off x="3207651" y="2029211"/>
            <a:ext cx="1491257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마이 페이지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6617FC7-C584-489E-8599-70BEDFFB2A8E}"/>
              </a:ext>
            </a:extLst>
          </p:cNvPr>
          <p:cNvSpPr/>
          <p:nvPr/>
        </p:nvSpPr>
        <p:spPr>
          <a:xfrm>
            <a:off x="6909884" y="2029211"/>
            <a:ext cx="1937234" cy="60067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Segoe UI" panose="020B0502040204020203" pitchFamily="34" charset="0"/>
              </a:rPr>
              <a:t>마이페이지</a:t>
            </a: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06D0473C-52BA-4B52-9C7E-A986887A9563}"/>
              </a:ext>
            </a:extLst>
          </p:cNvPr>
          <p:cNvCxnSpPr>
            <a:cxnSpLocks/>
            <a:stCxn id="14" idx="3"/>
            <a:endCxn id="77" idx="1"/>
          </p:cNvCxnSpPr>
          <p:nvPr/>
        </p:nvCxnSpPr>
        <p:spPr>
          <a:xfrm flipV="1">
            <a:off x="2373984" y="2329549"/>
            <a:ext cx="833667" cy="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E42CB0AA-EFD1-4C3E-99F6-3CC4ED223740}"/>
              </a:ext>
            </a:extLst>
          </p:cNvPr>
          <p:cNvCxnSpPr>
            <a:cxnSpLocks/>
            <a:stCxn id="24" idx="1"/>
            <a:endCxn id="78" idx="3"/>
          </p:cNvCxnSpPr>
          <p:nvPr/>
        </p:nvCxnSpPr>
        <p:spPr>
          <a:xfrm flipH="1" flipV="1">
            <a:off x="8847118" y="2329549"/>
            <a:ext cx="873479" cy="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039A043-3236-4171-9C0B-DFEDE0C0DF48}"/>
              </a:ext>
            </a:extLst>
          </p:cNvPr>
          <p:cNvSpPr txBox="1"/>
          <p:nvPr/>
        </p:nvSpPr>
        <p:spPr>
          <a:xfrm>
            <a:off x="10576294" y="36370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핸드워크</a:t>
            </a:r>
          </a:p>
        </p:txBody>
      </p:sp>
    </p:spTree>
    <p:extLst>
      <p:ext uri="{BB962C8B-B14F-4D97-AF65-F5344CB8AC3E}">
        <p14:creationId xmlns:p14="http://schemas.microsoft.com/office/powerpoint/2010/main" val="1895738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44090534-E6A8-4A74-9DC0-CD9B0EDD97AF}"/>
              </a:ext>
            </a:extLst>
          </p:cNvPr>
          <p:cNvSpPr/>
          <p:nvPr/>
        </p:nvSpPr>
        <p:spPr>
          <a:xfrm>
            <a:off x="471487" y="763812"/>
            <a:ext cx="11249025" cy="5527431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ㅋ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51EF48C-1CB7-4B21-B05A-7A76A82E3BDF}"/>
              </a:ext>
            </a:extLst>
          </p:cNvPr>
          <p:cNvSpPr/>
          <p:nvPr/>
        </p:nvSpPr>
        <p:spPr>
          <a:xfrm>
            <a:off x="757540" y="1677091"/>
            <a:ext cx="7790624" cy="101498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슬라이드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3CC09A-0B51-443B-8C85-08CAA61BC831}"/>
              </a:ext>
            </a:extLst>
          </p:cNvPr>
          <p:cNvSpPr txBox="1"/>
          <p:nvPr/>
        </p:nvSpPr>
        <p:spPr>
          <a:xfrm>
            <a:off x="357905" y="363704"/>
            <a:ext cx="27126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4-1.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 구성 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(MAIN)</a:t>
            </a:r>
            <a:endParaRPr lang="ko-KR" altLang="en-US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4CE96C3A-5523-4F3B-96B5-27D4E0D431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4591342"/>
              </p:ext>
            </p:extLst>
          </p:nvPr>
        </p:nvGraphicFramePr>
        <p:xfrm>
          <a:off x="9096375" y="763813"/>
          <a:ext cx="2647950" cy="552743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96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988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 구성</a:t>
                      </a:r>
                    </a:p>
                  </a:txBody>
                  <a:tcPr marT="0" marB="7200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7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A1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9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호버를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이용한 다양한 카테고리 메뉴 형성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햄버거 아이콘 적용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9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메인 로고 및 타이틀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29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바 카테고리 필터를 활용하여 특정 제품 검색 가능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29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로그인 또는 회원가입 페이지로 이동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로그인 성공 시 마이페이지 이동 버튼 활성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29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홈페이지의 간판 이미지 및 홍보 게시글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indent="0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광고 배너 배치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9884955"/>
                  </a:ext>
                </a:extLst>
              </a:tr>
              <a:tr h="5729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각각 게시판 및 지도 이동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4389058"/>
                  </a:ext>
                </a:extLst>
              </a:tr>
              <a:tr h="5729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이용자가 게시한 게시글의 주요 정보를 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indent="0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미리보기 할 수 있는 공간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29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6484624"/>
                  </a:ext>
                </a:extLst>
              </a:tr>
              <a:tr h="5729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9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 및 사이트 정보 확인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A38E0181-C8DD-4039-B55A-00698558305C}"/>
              </a:ext>
            </a:extLst>
          </p:cNvPr>
          <p:cNvSpPr/>
          <p:nvPr/>
        </p:nvSpPr>
        <p:spPr>
          <a:xfrm>
            <a:off x="1473581" y="1053372"/>
            <a:ext cx="1141198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로고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  <a:r>
              <a:rPr lang="ko-KR" altLang="en-US" sz="1100" dirty="0">
                <a:solidFill>
                  <a:schemeClr val="tx1"/>
                </a:solidFill>
              </a:rPr>
              <a:t>타이틀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7E6E16D-C6ED-440D-8C69-D5B35443ACD2}"/>
              </a:ext>
            </a:extLst>
          </p:cNvPr>
          <p:cNvSpPr/>
          <p:nvPr/>
        </p:nvSpPr>
        <p:spPr>
          <a:xfrm>
            <a:off x="2948842" y="1053372"/>
            <a:ext cx="3742087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검색 엔진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E01B102-D079-47A4-BB80-5FBA52F242EC}"/>
              </a:ext>
            </a:extLst>
          </p:cNvPr>
          <p:cNvSpPr/>
          <p:nvPr/>
        </p:nvSpPr>
        <p:spPr>
          <a:xfrm>
            <a:off x="7024992" y="1053372"/>
            <a:ext cx="1523174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로그인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  <a:r>
              <a:rPr lang="ko-KR" altLang="en-US" sz="1100" dirty="0">
                <a:solidFill>
                  <a:schemeClr val="tx1"/>
                </a:solidFill>
              </a:rPr>
              <a:t>회원가입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</a:p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마이페이지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3130084-7765-4920-861C-ECB2A95C382D}"/>
              </a:ext>
            </a:extLst>
          </p:cNvPr>
          <p:cNvSpPr/>
          <p:nvPr/>
        </p:nvSpPr>
        <p:spPr>
          <a:xfrm>
            <a:off x="757539" y="1060007"/>
            <a:ext cx="510567" cy="38779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카테고리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6B9DB7B-F002-4181-8A99-CC028FC8B720}"/>
              </a:ext>
            </a:extLst>
          </p:cNvPr>
          <p:cNvGrpSpPr/>
          <p:nvPr/>
        </p:nvGrpSpPr>
        <p:grpSpPr>
          <a:xfrm>
            <a:off x="757541" y="2921365"/>
            <a:ext cx="7790624" cy="394428"/>
            <a:chOff x="757541" y="3041897"/>
            <a:chExt cx="7790624" cy="394428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ED8C0821-E422-4AAE-BF35-37CA8C4A93EB}"/>
                </a:ext>
              </a:extLst>
            </p:cNvPr>
            <p:cNvSpPr/>
            <p:nvPr/>
          </p:nvSpPr>
          <p:spPr>
            <a:xfrm>
              <a:off x="757541" y="3041897"/>
              <a:ext cx="1233183" cy="3944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tx1"/>
                  </a:solidFill>
                </a:rPr>
                <a:t>공지사항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F0F5E89-EB6A-4981-82DE-87C629C8238D}"/>
                </a:ext>
              </a:extLst>
            </p:cNvPr>
            <p:cNvSpPr/>
            <p:nvPr/>
          </p:nvSpPr>
          <p:spPr>
            <a:xfrm>
              <a:off x="2396901" y="3041897"/>
              <a:ext cx="1233183" cy="3944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tx1"/>
                  </a:solidFill>
                </a:rPr>
                <a:t>제작의뢰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9622BD7-2744-4927-BF3E-414BB7CD2301}"/>
                </a:ext>
              </a:extLst>
            </p:cNvPr>
            <p:cNvSpPr/>
            <p:nvPr/>
          </p:nvSpPr>
          <p:spPr>
            <a:xfrm>
              <a:off x="4036261" y="3041897"/>
              <a:ext cx="1233183" cy="3944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tx1"/>
                  </a:solidFill>
                </a:rPr>
                <a:t>수제공방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19540443-0D42-4B79-A60A-8826DE09D808}"/>
                </a:ext>
              </a:extLst>
            </p:cNvPr>
            <p:cNvSpPr/>
            <p:nvPr/>
          </p:nvSpPr>
          <p:spPr>
            <a:xfrm>
              <a:off x="5675621" y="3041897"/>
              <a:ext cx="1233183" cy="3944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지도로 보기</a:t>
              </a:r>
              <a:endParaRPr lang="en-US" altLang="ko-KR" sz="1100" dirty="0">
                <a:solidFill>
                  <a:schemeClr val="tx1"/>
                </a:solidFill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28DE85C-E915-4443-A904-353F88A59D5E}"/>
                </a:ext>
              </a:extLst>
            </p:cNvPr>
            <p:cNvSpPr/>
            <p:nvPr/>
          </p:nvSpPr>
          <p:spPr>
            <a:xfrm>
              <a:off x="7314982" y="3041897"/>
              <a:ext cx="1233183" cy="3944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이용후기</a:t>
              </a:r>
              <a:endParaRPr lang="en-US" altLang="ko-KR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026846D-0045-47BA-8DDB-AA7AFACED525}"/>
              </a:ext>
            </a:extLst>
          </p:cNvPr>
          <p:cNvSpPr/>
          <p:nvPr/>
        </p:nvSpPr>
        <p:spPr>
          <a:xfrm>
            <a:off x="757541" y="3545084"/>
            <a:ext cx="7790624" cy="7638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수제공방 게시판 미리보기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E7DE271-6E11-40EF-AB7B-0E1D25895E0A}"/>
              </a:ext>
            </a:extLst>
          </p:cNvPr>
          <p:cNvSpPr/>
          <p:nvPr/>
        </p:nvSpPr>
        <p:spPr>
          <a:xfrm>
            <a:off x="757540" y="4538224"/>
            <a:ext cx="7790624" cy="7638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제작의뢰 게시판 미리보기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5F657B0-D96B-43A0-B68D-D4FC4008F571}"/>
              </a:ext>
            </a:extLst>
          </p:cNvPr>
          <p:cNvSpPr/>
          <p:nvPr/>
        </p:nvSpPr>
        <p:spPr>
          <a:xfrm>
            <a:off x="757540" y="5531362"/>
            <a:ext cx="7790624" cy="4789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푸터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095BB38-C323-4F3F-A103-0479846E8D6C}"/>
              </a:ext>
            </a:extLst>
          </p:cNvPr>
          <p:cNvSpPr/>
          <p:nvPr/>
        </p:nvSpPr>
        <p:spPr>
          <a:xfrm>
            <a:off x="642967" y="931822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CD729099-D340-4DAD-B47F-FAA8B9B7E046}"/>
              </a:ext>
            </a:extLst>
          </p:cNvPr>
          <p:cNvSpPr/>
          <p:nvPr/>
        </p:nvSpPr>
        <p:spPr>
          <a:xfrm>
            <a:off x="1358591" y="931822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37CD743-5278-43AA-B8D2-D2B9BAC9FBD0}"/>
              </a:ext>
            </a:extLst>
          </p:cNvPr>
          <p:cNvSpPr/>
          <p:nvPr/>
        </p:nvSpPr>
        <p:spPr>
          <a:xfrm>
            <a:off x="2830538" y="931822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2B11E9E9-56AB-4E50-8296-F00D188E1593}"/>
              </a:ext>
            </a:extLst>
          </p:cNvPr>
          <p:cNvSpPr/>
          <p:nvPr/>
        </p:nvSpPr>
        <p:spPr>
          <a:xfrm>
            <a:off x="6896404" y="931822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77CA9980-0682-4502-8460-C95C38711E3C}"/>
              </a:ext>
            </a:extLst>
          </p:cNvPr>
          <p:cNvSpPr/>
          <p:nvPr/>
        </p:nvSpPr>
        <p:spPr>
          <a:xfrm>
            <a:off x="642967" y="2810443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9128C0AA-14AE-4803-917B-E415C4FE342B}"/>
              </a:ext>
            </a:extLst>
          </p:cNvPr>
          <p:cNvSpPr/>
          <p:nvPr/>
        </p:nvSpPr>
        <p:spPr>
          <a:xfrm>
            <a:off x="642967" y="3457864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B09E7AEC-523F-4C11-A924-0E7EC86E7016}"/>
              </a:ext>
            </a:extLst>
          </p:cNvPr>
          <p:cNvSpPr/>
          <p:nvPr/>
        </p:nvSpPr>
        <p:spPr>
          <a:xfrm>
            <a:off x="642967" y="4409631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5AD8A6BB-3234-4B51-A8F3-85BAB5219A56}"/>
              </a:ext>
            </a:extLst>
          </p:cNvPr>
          <p:cNvSpPr/>
          <p:nvPr/>
        </p:nvSpPr>
        <p:spPr>
          <a:xfrm>
            <a:off x="642967" y="5413658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3C873C9-CA1F-49E8-893C-CE1DF356DB11}"/>
              </a:ext>
            </a:extLst>
          </p:cNvPr>
          <p:cNvSpPr/>
          <p:nvPr/>
        </p:nvSpPr>
        <p:spPr>
          <a:xfrm>
            <a:off x="642966" y="1561875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F4ABD2-CCCB-483B-A26E-D2AE3EA9CE24}"/>
              </a:ext>
            </a:extLst>
          </p:cNvPr>
          <p:cNvSpPr txBox="1"/>
          <p:nvPr/>
        </p:nvSpPr>
        <p:spPr>
          <a:xfrm>
            <a:off x="10576294" y="36370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핸드워크</a:t>
            </a:r>
          </a:p>
        </p:txBody>
      </p:sp>
    </p:spTree>
    <p:extLst>
      <p:ext uri="{BB962C8B-B14F-4D97-AF65-F5344CB8AC3E}">
        <p14:creationId xmlns:p14="http://schemas.microsoft.com/office/powerpoint/2010/main" val="4277159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275199C-BE30-43C4-890E-E68735A004F4}"/>
              </a:ext>
            </a:extLst>
          </p:cNvPr>
          <p:cNvSpPr/>
          <p:nvPr/>
        </p:nvSpPr>
        <p:spPr>
          <a:xfrm>
            <a:off x="471487" y="763812"/>
            <a:ext cx="11249025" cy="5527431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ㅋ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3CC09A-0B51-443B-8C85-08CAA61BC831}"/>
              </a:ext>
            </a:extLst>
          </p:cNvPr>
          <p:cNvSpPr txBox="1"/>
          <p:nvPr/>
        </p:nvSpPr>
        <p:spPr>
          <a:xfrm>
            <a:off x="357905" y="363704"/>
            <a:ext cx="7282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4-2.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 구성 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게시판 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공지사항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제작의뢰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수제공방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이용후기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lang="ko-KR" altLang="en-US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4CE96C3A-5523-4F3B-96B5-27D4E0D431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5586901"/>
              </p:ext>
            </p:extLst>
          </p:nvPr>
        </p:nvGraphicFramePr>
        <p:xfrm>
          <a:off x="9096375" y="763812"/>
          <a:ext cx="2647950" cy="32512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96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138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 구성</a:t>
                      </a:r>
                    </a:p>
                  </a:txBody>
                  <a:tcPr marT="0" marB="7200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7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A1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2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게시판 목록 구성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2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필터 기능 제공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2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이용자들이 등록한 게시글 목록을 보여줌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2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게시판 내에서 키워드 검색 기능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1026846D-0045-47BA-8DDB-AA7AFACED525}"/>
              </a:ext>
            </a:extLst>
          </p:cNvPr>
          <p:cNvSpPr/>
          <p:nvPr/>
        </p:nvSpPr>
        <p:spPr>
          <a:xfrm>
            <a:off x="2880735" y="1650171"/>
            <a:ext cx="5667429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게시글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5F657B0-D96B-43A0-B68D-D4FC4008F571}"/>
              </a:ext>
            </a:extLst>
          </p:cNvPr>
          <p:cNvSpPr/>
          <p:nvPr/>
        </p:nvSpPr>
        <p:spPr>
          <a:xfrm>
            <a:off x="757539" y="5452130"/>
            <a:ext cx="7790624" cy="7524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푸터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5E0C9BF-A0FF-4B7D-B12F-35E224ABE666}"/>
              </a:ext>
            </a:extLst>
          </p:cNvPr>
          <p:cNvSpPr/>
          <p:nvPr/>
        </p:nvSpPr>
        <p:spPr>
          <a:xfrm>
            <a:off x="4377042" y="5026987"/>
            <a:ext cx="2647950" cy="2963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게시글 검색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73B1A71-7ACD-4ABE-AE24-064A40865A81}"/>
              </a:ext>
            </a:extLst>
          </p:cNvPr>
          <p:cNvSpPr/>
          <p:nvPr/>
        </p:nvSpPr>
        <p:spPr>
          <a:xfrm>
            <a:off x="1473581" y="1053372"/>
            <a:ext cx="1141198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로고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  <a:r>
              <a:rPr lang="ko-KR" altLang="en-US" sz="1100" dirty="0">
                <a:solidFill>
                  <a:schemeClr val="tx1"/>
                </a:solidFill>
              </a:rPr>
              <a:t>타이틀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39B8637-D2EE-4DDC-8437-D3F037EADF0C}"/>
              </a:ext>
            </a:extLst>
          </p:cNvPr>
          <p:cNvSpPr/>
          <p:nvPr/>
        </p:nvSpPr>
        <p:spPr>
          <a:xfrm>
            <a:off x="2948842" y="1053372"/>
            <a:ext cx="3742087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통합검색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F93893F-48D6-4D18-A4BC-1CDF65AAC38F}"/>
              </a:ext>
            </a:extLst>
          </p:cNvPr>
          <p:cNvSpPr/>
          <p:nvPr/>
        </p:nvSpPr>
        <p:spPr>
          <a:xfrm>
            <a:off x="7024992" y="1053372"/>
            <a:ext cx="1523174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로그인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  <a:r>
              <a:rPr lang="ko-KR" altLang="en-US" sz="1100" dirty="0">
                <a:solidFill>
                  <a:schemeClr val="tx1"/>
                </a:solidFill>
              </a:rPr>
              <a:t>회원가입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</a:p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마이페이지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C38439B-01D8-4BF1-A8CC-C4BC072FEB9D}"/>
              </a:ext>
            </a:extLst>
          </p:cNvPr>
          <p:cNvSpPr/>
          <p:nvPr/>
        </p:nvSpPr>
        <p:spPr>
          <a:xfrm>
            <a:off x="757539" y="1060007"/>
            <a:ext cx="510567" cy="38779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카테고리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3EA6BD8-961B-4A63-A668-4D2D8F893C73}"/>
              </a:ext>
            </a:extLst>
          </p:cNvPr>
          <p:cNvSpPr/>
          <p:nvPr/>
        </p:nvSpPr>
        <p:spPr>
          <a:xfrm>
            <a:off x="2880734" y="2216245"/>
            <a:ext cx="5667429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게시글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B236C356-72E0-4906-89D5-026B76089D31}"/>
              </a:ext>
            </a:extLst>
          </p:cNvPr>
          <p:cNvSpPr/>
          <p:nvPr/>
        </p:nvSpPr>
        <p:spPr>
          <a:xfrm>
            <a:off x="2880734" y="2782319"/>
            <a:ext cx="5667429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게시글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FBD5200-0808-48C3-B0AC-126A4B569D53}"/>
              </a:ext>
            </a:extLst>
          </p:cNvPr>
          <p:cNvSpPr/>
          <p:nvPr/>
        </p:nvSpPr>
        <p:spPr>
          <a:xfrm>
            <a:off x="2880734" y="3348393"/>
            <a:ext cx="5667429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게시글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57C1104-20EB-49E3-9055-D981CFFAFA65}"/>
              </a:ext>
            </a:extLst>
          </p:cNvPr>
          <p:cNvSpPr/>
          <p:nvPr/>
        </p:nvSpPr>
        <p:spPr>
          <a:xfrm>
            <a:off x="2880734" y="3914467"/>
            <a:ext cx="5667429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게시글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CCA0785-E14B-417F-A88D-23A87F3ABDCA}"/>
              </a:ext>
            </a:extLst>
          </p:cNvPr>
          <p:cNvSpPr/>
          <p:nvPr/>
        </p:nvSpPr>
        <p:spPr>
          <a:xfrm>
            <a:off x="2880734" y="4480539"/>
            <a:ext cx="5667429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게시글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5708DB1-154D-4172-9ABA-572A3D5A7FF1}"/>
              </a:ext>
            </a:extLst>
          </p:cNvPr>
          <p:cNvSpPr/>
          <p:nvPr/>
        </p:nvSpPr>
        <p:spPr>
          <a:xfrm>
            <a:off x="757539" y="1660810"/>
            <a:ext cx="1912530" cy="1988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100" dirty="0">
                <a:solidFill>
                  <a:schemeClr val="tx1"/>
                </a:solidFill>
              </a:rPr>
              <a:t>게시판</a:t>
            </a:r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>
                <a:solidFill>
                  <a:schemeClr val="tx1"/>
                </a:solidFill>
              </a:rPr>
              <a:t>----------------------------</a:t>
            </a:r>
          </a:p>
          <a:p>
            <a:r>
              <a:rPr lang="ko-KR" altLang="en-US" sz="1100" dirty="0">
                <a:solidFill>
                  <a:schemeClr val="tx1"/>
                </a:solidFill>
              </a:rPr>
              <a:t>제작의뢰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ko-KR" altLang="en-US" sz="1100" dirty="0">
                <a:solidFill>
                  <a:schemeClr val="tx1"/>
                </a:solidFill>
              </a:rPr>
              <a:t>수제공방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ko-KR" altLang="en-US" sz="1100" dirty="0">
                <a:solidFill>
                  <a:schemeClr val="tx1"/>
                </a:solidFill>
              </a:rPr>
              <a:t>이용후기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ko-KR" altLang="en-US" sz="1100" dirty="0">
                <a:solidFill>
                  <a:schemeClr val="tx1"/>
                </a:solidFill>
              </a:rPr>
              <a:t>자유게시판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ko-KR" altLang="en-US" sz="1100" dirty="0">
                <a:solidFill>
                  <a:schemeClr val="tx1"/>
                </a:solidFill>
              </a:rPr>
              <a:t>공지사항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8742FF-5221-4950-B971-E5B84942493D}"/>
              </a:ext>
            </a:extLst>
          </p:cNvPr>
          <p:cNvSpPr/>
          <p:nvPr/>
        </p:nvSpPr>
        <p:spPr>
          <a:xfrm>
            <a:off x="773720" y="3715040"/>
            <a:ext cx="1912530" cy="117966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필터</a:t>
            </a:r>
            <a:endParaRPr lang="en-US" altLang="ko-KR" sz="1100" dirty="0">
              <a:solidFill>
                <a:schemeClr val="tx1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2B11E9E9-56AB-4E50-8296-F00D188E1593}"/>
              </a:ext>
            </a:extLst>
          </p:cNvPr>
          <p:cNvSpPr/>
          <p:nvPr/>
        </p:nvSpPr>
        <p:spPr>
          <a:xfrm>
            <a:off x="642967" y="1590730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9128C0AA-14AE-4803-917B-E415C4FE342B}"/>
              </a:ext>
            </a:extLst>
          </p:cNvPr>
          <p:cNvSpPr/>
          <p:nvPr/>
        </p:nvSpPr>
        <p:spPr>
          <a:xfrm>
            <a:off x="642967" y="3586452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B09E7AEC-523F-4C11-A924-0E7EC86E7016}"/>
              </a:ext>
            </a:extLst>
          </p:cNvPr>
          <p:cNvSpPr/>
          <p:nvPr/>
        </p:nvSpPr>
        <p:spPr>
          <a:xfrm>
            <a:off x="2750971" y="1586607"/>
            <a:ext cx="257175" cy="25673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CDE53291-8F32-4E48-9A7A-D646C9D76788}"/>
              </a:ext>
            </a:extLst>
          </p:cNvPr>
          <p:cNvSpPr/>
          <p:nvPr/>
        </p:nvSpPr>
        <p:spPr>
          <a:xfrm>
            <a:off x="4275608" y="4898184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3497028-D987-4D49-97A3-BB422FC3F6C3}"/>
              </a:ext>
            </a:extLst>
          </p:cNvPr>
          <p:cNvSpPr txBox="1"/>
          <p:nvPr/>
        </p:nvSpPr>
        <p:spPr>
          <a:xfrm>
            <a:off x="10576294" y="36370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핸드워크</a:t>
            </a:r>
          </a:p>
        </p:txBody>
      </p:sp>
    </p:spTree>
    <p:extLst>
      <p:ext uri="{BB962C8B-B14F-4D97-AF65-F5344CB8AC3E}">
        <p14:creationId xmlns:p14="http://schemas.microsoft.com/office/powerpoint/2010/main" val="1531406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275199C-BE30-43C4-890E-E68735A004F4}"/>
              </a:ext>
            </a:extLst>
          </p:cNvPr>
          <p:cNvSpPr/>
          <p:nvPr/>
        </p:nvSpPr>
        <p:spPr>
          <a:xfrm>
            <a:off x="471487" y="763812"/>
            <a:ext cx="11249025" cy="5527431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3CC09A-0B51-443B-8C85-08CAA61BC831}"/>
              </a:ext>
            </a:extLst>
          </p:cNvPr>
          <p:cNvSpPr txBox="1"/>
          <p:nvPr/>
        </p:nvSpPr>
        <p:spPr>
          <a:xfrm>
            <a:off x="357905" y="363704"/>
            <a:ext cx="40254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4-3.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 구성 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게시글 상세페이지</a:t>
            </a:r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lang="ko-KR" altLang="en-US" sz="2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4CE96C3A-5523-4F3B-96B5-27D4E0D431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7101660"/>
              </p:ext>
            </p:extLst>
          </p:nvPr>
        </p:nvGraphicFramePr>
        <p:xfrm>
          <a:off x="9096375" y="763812"/>
          <a:ext cx="2647950" cy="32512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96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138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 구성</a:t>
                      </a:r>
                    </a:p>
                  </a:txBody>
                  <a:tcPr marT="0" marB="7200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7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A1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2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게시글의 제목</a:t>
                      </a:r>
                      <a:r>
                        <a:rPr lang="en-US" altLang="ko-KR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작성자</a:t>
                      </a:r>
                      <a:r>
                        <a:rPr lang="en-US" altLang="ko-KR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날짜 를 표시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2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이미지와 텍스트를 사용하여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본문의 내용을 표시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2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댓글목록 표시 및 댓글 작성 및 수정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제작의뢰 게시판의 경우 댓글 경매 기능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277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이전ㆍ다음글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표시 목록으로 돌아가기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7202E9BB-2024-490B-92D7-9C6E7745137B}"/>
              </a:ext>
            </a:extLst>
          </p:cNvPr>
          <p:cNvSpPr/>
          <p:nvPr/>
        </p:nvSpPr>
        <p:spPr>
          <a:xfrm>
            <a:off x="756362" y="5455855"/>
            <a:ext cx="7790624" cy="7524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푸터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F8E88D2-26F3-4A43-8CC5-C9CD65DB5E92}"/>
              </a:ext>
            </a:extLst>
          </p:cNvPr>
          <p:cNvSpPr/>
          <p:nvPr/>
        </p:nvSpPr>
        <p:spPr>
          <a:xfrm>
            <a:off x="2880735" y="4911996"/>
            <a:ext cx="5667428" cy="14375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>
                <a:solidFill>
                  <a:schemeClr val="tx1"/>
                </a:solidFill>
              </a:rPr>
              <a:t>이전글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F2DD689-AFF8-421A-912E-5E0889DBC5AF}"/>
              </a:ext>
            </a:extLst>
          </p:cNvPr>
          <p:cNvSpPr/>
          <p:nvPr/>
        </p:nvSpPr>
        <p:spPr>
          <a:xfrm>
            <a:off x="1473581" y="1053372"/>
            <a:ext cx="1141198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로고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  <a:r>
              <a:rPr lang="ko-KR" altLang="en-US" sz="1100" dirty="0">
                <a:solidFill>
                  <a:schemeClr val="tx1"/>
                </a:solidFill>
              </a:rPr>
              <a:t>타이틀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2790820-4E9C-4250-ADBF-05F56BE2D234}"/>
              </a:ext>
            </a:extLst>
          </p:cNvPr>
          <p:cNvSpPr/>
          <p:nvPr/>
        </p:nvSpPr>
        <p:spPr>
          <a:xfrm>
            <a:off x="2948842" y="1053372"/>
            <a:ext cx="3742087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통합검색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65D912B-FA51-462E-9F55-8FB0BD604CCA}"/>
              </a:ext>
            </a:extLst>
          </p:cNvPr>
          <p:cNvSpPr/>
          <p:nvPr/>
        </p:nvSpPr>
        <p:spPr>
          <a:xfrm>
            <a:off x="7024992" y="1053372"/>
            <a:ext cx="1523174" cy="394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로그인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  <a:r>
              <a:rPr lang="ko-KR" altLang="en-US" sz="1100" dirty="0">
                <a:solidFill>
                  <a:schemeClr val="tx1"/>
                </a:solidFill>
              </a:rPr>
              <a:t>회원가입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</a:p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마이페이지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1C47810-8628-4C05-8795-7768CD395827}"/>
              </a:ext>
            </a:extLst>
          </p:cNvPr>
          <p:cNvSpPr/>
          <p:nvPr/>
        </p:nvSpPr>
        <p:spPr>
          <a:xfrm>
            <a:off x="757539" y="1060007"/>
            <a:ext cx="510567" cy="38779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카테고리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3B7A23E-DB2A-4BA5-B811-C49E7A645100}"/>
              </a:ext>
            </a:extLst>
          </p:cNvPr>
          <p:cNvSpPr/>
          <p:nvPr/>
        </p:nvSpPr>
        <p:spPr>
          <a:xfrm>
            <a:off x="2880734" y="2041030"/>
            <a:ext cx="5667429" cy="181518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본문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D99F450-D2A6-407E-ADB6-E47AB3812210}"/>
              </a:ext>
            </a:extLst>
          </p:cNvPr>
          <p:cNvSpPr/>
          <p:nvPr/>
        </p:nvSpPr>
        <p:spPr>
          <a:xfrm>
            <a:off x="757539" y="1660810"/>
            <a:ext cx="1912530" cy="36268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100" dirty="0">
                <a:solidFill>
                  <a:schemeClr val="tx1"/>
                </a:solidFill>
              </a:rPr>
              <a:t>게시판</a:t>
            </a:r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>
                <a:solidFill>
                  <a:schemeClr val="tx1"/>
                </a:solidFill>
              </a:rPr>
              <a:t>----------------------------</a:t>
            </a:r>
          </a:p>
          <a:p>
            <a:r>
              <a:rPr lang="ko-KR" altLang="en-US" sz="1100" dirty="0">
                <a:solidFill>
                  <a:schemeClr val="tx1"/>
                </a:solidFill>
              </a:rPr>
              <a:t>제작의뢰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ko-KR" altLang="en-US" sz="1100" dirty="0">
                <a:solidFill>
                  <a:schemeClr val="tx1"/>
                </a:solidFill>
              </a:rPr>
              <a:t>수제공방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ko-KR" altLang="en-US" sz="1100" dirty="0">
                <a:solidFill>
                  <a:schemeClr val="tx1"/>
                </a:solidFill>
              </a:rPr>
              <a:t>이용후기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ko-KR" altLang="en-US" sz="1100" dirty="0">
                <a:solidFill>
                  <a:schemeClr val="tx1"/>
                </a:solidFill>
              </a:rPr>
              <a:t>자유게시판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ko-KR" altLang="en-US" sz="1100" dirty="0">
                <a:solidFill>
                  <a:schemeClr val="tx1"/>
                </a:solidFill>
              </a:rPr>
              <a:t>공지사항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ACFF6057-DC62-4A54-A2D4-FF87B785001E}"/>
              </a:ext>
            </a:extLst>
          </p:cNvPr>
          <p:cNvSpPr/>
          <p:nvPr/>
        </p:nvSpPr>
        <p:spPr>
          <a:xfrm>
            <a:off x="2880734" y="3925103"/>
            <a:ext cx="5667429" cy="9498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댓글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1CFE73B0-18E3-46D4-8B8A-52B3E644CD54}"/>
              </a:ext>
            </a:extLst>
          </p:cNvPr>
          <p:cNvSpPr/>
          <p:nvPr/>
        </p:nvSpPr>
        <p:spPr>
          <a:xfrm>
            <a:off x="2880734" y="1659044"/>
            <a:ext cx="5667429" cy="31309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제목</a:t>
            </a:r>
            <a:r>
              <a:rPr lang="en-US" altLang="ko-KR" sz="1100" dirty="0">
                <a:solidFill>
                  <a:schemeClr val="tx1"/>
                </a:solidFill>
              </a:rPr>
              <a:t> / </a:t>
            </a:r>
            <a:r>
              <a:rPr lang="ko-KR" altLang="en-US" sz="1100" dirty="0">
                <a:solidFill>
                  <a:schemeClr val="tx1"/>
                </a:solidFill>
              </a:rPr>
              <a:t>작성자 </a:t>
            </a:r>
            <a:r>
              <a:rPr lang="en-US" altLang="ko-KR" sz="1100" dirty="0">
                <a:solidFill>
                  <a:schemeClr val="tx1"/>
                </a:solidFill>
              </a:rPr>
              <a:t>/ </a:t>
            </a:r>
            <a:r>
              <a:rPr lang="ko-KR" altLang="en-US" sz="1100" dirty="0">
                <a:solidFill>
                  <a:schemeClr val="tx1"/>
                </a:solidFill>
              </a:rPr>
              <a:t>날짜</a:t>
            </a: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248949E2-273C-4FAE-9CD6-62719A032A3D}"/>
              </a:ext>
            </a:extLst>
          </p:cNvPr>
          <p:cNvSpPr/>
          <p:nvPr/>
        </p:nvSpPr>
        <p:spPr>
          <a:xfrm>
            <a:off x="2734098" y="1586607"/>
            <a:ext cx="257175" cy="256731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8EED4BC1-558B-4E8D-9D82-91D2C7232309}"/>
              </a:ext>
            </a:extLst>
          </p:cNvPr>
          <p:cNvSpPr/>
          <p:nvPr/>
        </p:nvSpPr>
        <p:spPr>
          <a:xfrm>
            <a:off x="7886700" y="5287646"/>
            <a:ext cx="660286" cy="14375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목록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453F00C-3ED3-449D-A376-178CEC2F2574}"/>
              </a:ext>
            </a:extLst>
          </p:cNvPr>
          <p:cNvSpPr/>
          <p:nvPr/>
        </p:nvSpPr>
        <p:spPr>
          <a:xfrm>
            <a:off x="2880735" y="5108127"/>
            <a:ext cx="5667428" cy="14375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>
                <a:solidFill>
                  <a:schemeClr val="tx1"/>
                </a:solidFill>
              </a:rPr>
              <a:t>다음글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7FFA569C-D14F-4B4B-B22E-D6D317DC78AC}"/>
              </a:ext>
            </a:extLst>
          </p:cNvPr>
          <p:cNvSpPr/>
          <p:nvPr/>
        </p:nvSpPr>
        <p:spPr>
          <a:xfrm>
            <a:off x="2734098" y="4771302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39130050-CF17-41B2-9258-497B7C132D69}"/>
              </a:ext>
            </a:extLst>
          </p:cNvPr>
          <p:cNvSpPr/>
          <p:nvPr/>
        </p:nvSpPr>
        <p:spPr>
          <a:xfrm>
            <a:off x="2734098" y="3765338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7FA701BD-D1BF-4F39-855A-0FBDAD5CB25F}"/>
              </a:ext>
            </a:extLst>
          </p:cNvPr>
          <p:cNvSpPr/>
          <p:nvPr/>
        </p:nvSpPr>
        <p:spPr>
          <a:xfrm>
            <a:off x="2734098" y="1972142"/>
            <a:ext cx="257175" cy="257175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335F5F-A370-4592-B2EF-3AC512DD97CB}"/>
              </a:ext>
            </a:extLst>
          </p:cNvPr>
          <p:cNvSpPr txBox="1"/>
          <p:nvPr/>
        </p:nvSpPr>
        <p:spPr>
          <a:xfrm>
            <a:off x="10576294" y="36370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핸드워크</a:t>
            </a:r>
          </a:p>
        </p:txBody>
      </p:sp>
    </p:spTree>
    <p:extLst>
      <p:ext uri="{BB962C8B-B14F-4D97-AF65-F5344CB8AC3E}">
        <p14:creationId xmlns:p14="http://schemas.microsoft.com/office/powerpoint/2010/main" val="1786424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TM10001114[[fn=갤러리]]</Template>
  <TotalTime>599</TotalTime>
  <Words>701</Words>
  <Application>Microsoft Office PowerPoint</Application>
  <PresentationFormat>와이드스크린</PresentationFormat>
  <Paragraphs>313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나눔고딕</vt:lpstr>
      <vt:lpstr>나눔고딕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준형</dc:creator>
  <cp:lastModifiedBy>최 준형</cp:lastModifiedBy>
  <cp:revision>80</cp:revision>
  <dcterms:created xsi:type="dcterms:W3CDTF">2021-03-10T07:56:27Z</dcterms:created>
  <dcterms:modified xsi:type="dcterms:W3CDTF">2021-03-11T15:57:00Z</dcterms:modified>
</cp:coreProperties>
</file>

<file path=docProps/thumbnail.jpeg>
</file>